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981" r:id="rId3"/>
    <p:sldId id="256" r:id="rId4"/>
    <p:sldId id="974" r:id="rId5"/>
    <p:sldId id="98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994" r:id="rId15"/>
    <p:sldId id="266" r:id="rId16"/>
    <p:sldId id="995" r:id="rId17"/>
    <p:sldId id="268" r:id="rId18"/>
    <p:sldId id="969" r:id="rId19"/>
    <p:sldId id="985" r:id="rId20"/>
    <p:sldId id="968" r:id="rId21"/>
    <p:sldId id="986" r:id="rId22"/>
    <p:sldId id="971" r:id="rId23"/>
    <p:sldId id="988" r:id="rId24"/>
    <p:sldId id="987" r:id="rId25"/>
    <p:sldId id="991" r:id="rId26"/>
    <p:sldId id="992" r:id="rId27"/>
    <p:sldId id="993" r:id="rId28"/>
    <p:sldId id="4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6B8E73-77B9-C749-1960-4F789FA7ABEE}" name="Emily Adkins" initials="EA" userId="24de325377db37fc" providerId="Windows Live"/>
  <p188:author id="{77DDFD75-2C84-62B9-8603-5F44DA466577}" name="Joe Gask" initials="JG" userId="e483100b6b305d2a" providerId="Windows Live"/>
  <p188:author id="{08C2F381-1777-245C-43F7-FBA3957C2FC2}" name="Kate Garlick" initials="KG" userId="247d839a940f1946" providerId="Windows Live"/>
  <p188:author id="{7229B69B-6FFC-C2EA-73AE-80D6E0776F7B}" name="Emily Adkins" initials="EA" userId="S::emilyadkins@unifrogtrce.onmicrosoft.com::7cc2ae19-d3e7-4bd0-824f-b6ffcec824e4" providerId="AD"/>
  <p188:author id="{DE2173D4-1BC1-96AC-194B-886B5D9930CD}" name="Annabel McDonald" initials="AM" userId="df39f375605b57f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FFC000"/>
    <a:srgbClr val="FD8922"/>
    <a:srgbClr val="FFE4CC"/>
    <a:srgbClr val="33CC99"/>
    <a:srgbClr val="9BA0FB"/>
    <a:srgbClr val="DBDDFD"/>
    <a:srgbClr val="BC8FDC"/>
    <a:srgbClr val="E8E9FE"/>
    <a:srgbClr val="DDC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69976" autoAdjust="0"/>
  </p:normalViewPr>
  <p:slideViewPr>
    <p:cSldViewPr snapToGrid="0">
      <p:cViewPr varScale="1">
        <p:scale>
          <a:sx n="77" d="100"/>
          <a:sy n="77" d="100"/>
        </p:scale>
        <p:origin x="191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F6F89-F8CB-42CF-8FFA-DA84E3025409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312DF-8063-4954-8E3F-400C7487D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68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AAA13-E010-488D-A3F8-36A191D6C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11A1C-C222-B9EE-67E6-380A9A53E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106834-A232-0EE4-32CA-B3B3BF756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u="sng" dirty="0"/>
              <a:t>Teacher’s notes:</a:t>
            </a:r>
          </a:p>
          <a:p>
            <a:endParaRPr lang="en-GB" b="0" u="none" dirty="0"/>
          </a:p>
          <a:p>
            <a:r>
              <a:rPr lang="en-GB" b="0" u="none" dirty="0"/>
              <a:t>Whilst Gatsby Benchmarks are designed for use with secondary schools and colleges, we’ve provided a best match for this lesson, for reference. </a:t>
            </a:r>
          </a:p>
          <a:p>
            <a:endParaRPr lang="en-GB" b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u="none" dirty="0"/>
              <a:t>Our objectives are designed to be child friendly so please share these with your classes in way that suits you. </a:t>
            </a:r>
          </a:p>
          <a:p>
            <a:endParaRPr lang="en-GB" b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u="none" dirty="0"/>
              <a:t>Our lessons are editable so you can adapt the slides and/or worksheet to suit the needs of your class. </a:t>
            </a:r>
          </a:p>
          <a:p>
            <a:endParaRPr lang="en-GB" b="0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3408A-AD17-B629-4825-EA52D49E3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C9BEC-E11D-4BAB-B95E-6E8FA7997F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04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82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594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66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37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820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448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668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r>
              <a:rPr lang="en-GB" sz="1800" u="non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Click to reveal names of the jobs from the story, or leave hidden for greater level of challenge. </a:t>
            </a:r>
          </a:p>
          <a:p>
            <a:endParaRPr lang="en-GB" sz="1800" u="none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u="non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Answers revealed on next slide.</a:t>
            </a:r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6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362A2-EAD5-D6A5-454D-928AFC3C4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AF881-385E-7A65-FCD0-ED32FF222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4325AC-48C7-B673-20C2-DB88517C8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endParaRPr lang="en-GB" sz="1800" u="none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8612D-6126-6F63-D103-C1B13D400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53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aim of this task is to get the children to think about the jobs in the story which took place outside.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Click to reveal names of the jobs from the story, or leave hidden for greater level of challenge.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none" kern="1200" dirty="0">
              <a:solidFill>
                <a:srgbClr val="000000"/>
              </a:solidFill>
              <a:effectLst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Answers revealed on next slide.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Stretching question:</a:t>
            </a:r>
            <a:r>
              <a:rPr lang="en-GB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know anyone who does an outside job?</a:t>
            </a:r>
          </a:p>
          <a:p>
            <a:endParaRPr lang="en-GB" sz="1800" b="1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jobs in the story took place outside?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Postman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Challenge: Can you think of any other jobs which take place outside?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Lifeguard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 ranger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Gardener</a:t>
            </a:r>
          </a:p>
          <a:p>
            <a:endParaRPr lang="en-GB" sz="1800" b="1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90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460CA-E4DF-44B0-820C-F2AC221EA03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46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C6110-6159-9353-8260-B4EDA37CE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D7281-0A37-CF4D-B546-7368AE34A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C2670-3462-86F9-CD22-F61B566EE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800" b="1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ECCC8-B2DA-CD40-DA4C-41C13FC9C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551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Challenge: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the jobs in the story different to the real jobs?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</a:p>
          <a:p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reveal answers on slide.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714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75232-2FA2-C3E5-A332-8F61FC13C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AC7DD-B2BD-8ED2-D222-6DC1560F7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ACE9AE-CBA2-3B88-FCBE-0CC2F4A96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Challenge: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the jobs in the story different to the real jobs?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</a:p>
          <a:p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reveal answers on slide.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8F974-0BE0-1D4D-63B0-09B0BB39A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60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FECD0-A0CF-900E-2D8D-5ABED6083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59390A-87DB-BE70-99AB-405B770CE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77B13-F61D-CB36-D1F7-32C9A09B9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Challenge: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the jobs in the story different to the real jobs?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</a:p>
          <a:p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reveal answers on slide.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135B-4188-339B-7EAE-6CDD78716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2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AC977-CC0D-34CF-EBE8-210602A6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53E2C8-8FEA-BEF3-5FA0-5B8664255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6F7CE-C31F-A1C2-00A6-6BB90230E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Challenge: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the jobs in the story different to the real jobs?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</a:p>
          <a:p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reveal answers on slide.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A1C41-2E3F-3F61-6B2E-5FB598570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660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4C84F-B29D-7685-8CB5-36293D8DE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85DBE9-2037-056C-48F6-9170D1C17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EA9FEA-7716-49D8-7228-241B93D70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Challenge: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the jobs in the story different to the real jobs?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</a:p>
          <a:p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reveal answers on slide.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B5922-C1E6-F5E4-6F23-DB0B770CB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353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5C55E-49FA-812A-AA0A-551657576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B58E79-8F60-B688-61A3-59FA26A81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03F2C-98EB-237C-9E10-6A5940A98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Challenge: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the jobs in the story different to the real jobs?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</a:p>
          <a:p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reveal answers on slide.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A802A-ABB3-5EB2-93EC-4F02C4D15A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04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story and front cover. Encourage children to make a prediction about what might happen using the title and front cover images.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323D7-8D74-402A-B74C-D1093F83EA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66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front cover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96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619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380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567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66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Teacher’s notes: </a:t>
            </a:r>
          </a:p>
          <a:p>
            <a:endParaRPr lang="en-GB" sz="180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animate the text and illustrations of the story.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312DF-8063-4954-8E3F-400C7487D9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34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08DF-9874-AAA6-572C-B7927862F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E41E44-FD6F-FC2D-AB16-96C572D44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E74EE-7CF9-DE2B-1710-AEA19F1F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C9CB7-6A14-9B64-4012-E9EFB2F76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8A3FB-158A-BE24-527D-C72AAD98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68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5416-9D36-AB1D-B11C-DDE8F7810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01F0C-1B7D-8EDF-8BEE-88D14EBE8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9E2E8-3292-657A-589F-8AED87C97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F6616-2A08-1639-8158-38263F0E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6128-F448-B923-AC96-FB646FC0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362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923D6E-790D-FB10-8631-B5B943372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23592-755F-4DD7-E209-892B05D5F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1048D-AD06-C822-1689-100FE047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09739-F7D4-DC58-0A53-2D0AAEBA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7EC02-3FAF-4965-C405-91A70173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924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50BB-9938-4958-ACF3-3DD2ABEF2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16EB9-FCA2-4438-98EB-59BE04AC3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E6272-A3CC-4AB9-9DA2-ECC998FE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8AE44-FE61-4949-B1D7-A22F6E76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CB759-A80B-402B-9592-4DC3995D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419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C33A-2654-4D07-8A0D-3AD1FFCB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2DC0-D5BD-4CC7-B833-BA3BFEAE8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75888-B93F-49F5-8A69-2C00511D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BE509-A786-48DC-80FA-1E4C2B90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E1B51-C837-4A22-AB12-21055F3B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093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F338-3078-4A19-8CA0-6B0B198A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470FE-8982-4EAD-B101-C8FF16FC1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C20C1-5F2B-4528-B4B1-9BB42FB0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CABF-69AD-4BD8-9C18-072D2B19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90493-36B0-437C-B153-F2A2F518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276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FBFF-7BBC-41C5-8661-45E62004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E8B72-5509-40C1-8606-6947F1D90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C56CA-B1E9-4D5F-8868-CCFDACDF4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9D1AD-EA99-4EF3-86D7-70C6C4A6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91B4A-ABE3-4699-A315-B167F00B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2D8AD-27CD-4010-B9D8-6F0F4340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399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AF9F7-E92E-4E1A-8DC4-48F5C1F20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EF68B-713B-4003-A138-4D24B46AA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9BFC5-1A68-49EA-89A3-08D24A4DE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7A59A-FDB8-44C7-8974-161CFC17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DA72C-1FDF-4D3C-A016-7D19679C2D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A5626F-4DA9-416A-A68F-43036AE8B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11EC45-70C7-410E-A0DC-F2EE40E2A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6EFEA-73C3-40B8-98BF-A1F39CB7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489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1A396-8030-411E-B560-372500927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65C3D-E601-42E7-A71B-32B852BF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3299D-F48C-4182-9944-50CF9B877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54F88-0784-4E29-B071-93D33022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5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41578B-DFDA-49E9-84CE-5FF8DDFB4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46302E-26F7-417E-A9EB-1C8373018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8D2BA-2385-47F1-8E89-D816CBEB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25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2121A-C2DC-40FB-A647-4AD8566EB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4B9E0-A19A-4870-BA1D-3298D950C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C0EB8-FC1F-471A-97D7-BB2D60B1C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23B42-A846-43BD-9AAD-2E24A88E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45026-FE01-483C-9BDF-62CB7AE8E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81998-B493-4BC6-B8DD-EF346FDA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7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B6AE-9D41-9E7A-31A7-2657EFFD3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78962-E545-180B-3D94-F80C39152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B8BC-8468-EC5A-77F3-6C1CC2513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39C98-AC47-83F1-F9E2-38A7E4C8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8DB97-1537-ACEC-14C4-E70CE8CF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796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7322-13AA-4250-BE18-3575A7387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C46482-68B4-4ACC-8F7D-379C48F7C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CCC9E-715A-4C22-B3EF-F0A8DD2B4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B1558-510D-4EFA-8C56-24A52B08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9A235-6CBB-4649-B31D-C424D923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08BC1-1919-452C-B007-0A8930D7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356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2F1-A7BE-443C-90A4-300D3C21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74585-CCD9-44C0-A8BA-517E69A86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65184-EFAC-4E7C-97CA-FC4B7645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53A81-B338-4EF9-ACBC-A371BA56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2925E-548A-4E9E-A5A7-EA7C190A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53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05DE64-4CD1-4A85-BECD-A1E696A98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CD0C31-E0B3-40D4-A55A-290A15303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F7440-525A-4874-96D9-33C40953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492D6-A6D8-4B81-8A5B-9ED63941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60AAB-3EDE-407E-A6D6-B7ADB29A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37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742D5-158A-2B59-8DE0-7543FDBF7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1E45B-2D26-D871-3531-6C1B6147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524F7-A4F6-4EDE-77D4-3B7F5BDB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5E38A-F9AF-A484-5998-7A277F85D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17619-8A97-8AC1-59A9-0AD68163E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09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2F5E-5FF3-E5FE-35AB-4AFD1491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6F80D-E935-923A-3DE3-6036FE1D5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11514-F9BC-6B15-668B-E1D9CE9FF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4110B-F1F1-595D-CB0F-9D94439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DD78F-91CB-CDBE-AD4A-CBA1394F0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243F7-9492-4CA5-0015-DEB28768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323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235A-3AC0-92CC-11DD-FE2C5318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38AF3-CAAF-CD46-39F0-E98DAE1A0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BF749-9483-8768-70F5-20C1C7270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D27B4-F975-F272-2D99-1537690BE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76F635-2D5C-5E63-C39B-733517BB3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C628A-236F-5DC0-3588-2531F57D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4F036-4D44-FF76-6345-D8E80DBB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88915-8C28-C7F5-D249-28163AB58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772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C78E0-57C7-A50C-B18C-F580F169B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AB1FC-1DE1-F65F-63AF-941687C9B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F4F26-8CC6-C00B-D33B-0BE7F217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50F7F-2880-95C1-DDFB-43FE7121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34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0D6E5D-68AE-FC43-1FF6-5FEFE3AE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CB3C89-D206-20D2-AB20-96F27605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2A86-8EF6-BEC5-264D-9FB1C406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34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FB6D-CCF9-F733-17A7-B0853663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CA4EA-D35A-8FAA-7B80-7B481A12B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4B1E3-DAA9-C2B5-58DA-C96DD3F75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3B811-03D1-7917-953E-AEDBD316A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8692C-4633-4214-6072-F00D3707B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56AE3-E972-E8A2-DF9A-498EA2B3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307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9E01D-6CF6-F409-4DCF-6E29393B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88FC0F-7CA7-7EBB-353D-54F700C8BC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7D4CB-3C29-379D-6AA2-7A4D7CF5A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FD7F4-58D8-584D-3FB7-EAFE183F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0398B-38B6-9BBE-759E-A31584CC5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89D95-2301-D274-82ED-0DF4FF39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94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264991-94AA-EBC2-8CA1-DBCAB0728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B7601-2828-ADE9-D5CF-08D0EB460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B3A98-5C1A-91E2-1109-4BA6C1CE0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9EDA7-5F76-42CD-A89E-668EA6A67FC8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41DEA-5075-CAD6-6BE3-CEBE659C4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215E1-24C6-3359-8587-FB95537F7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7521A-BB4F-42FD-AF65-857A8F4312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042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0CAD87-838B-431F-BB35-C0BE0876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0FF46-F789-4FCE-892E-85B26741F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1C365-4681-469A-AF8F-558DFE062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3ECAF-29A6-42B4-B150-38BE3D615D6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E746A-2CA8-4751-BEDA-F934CDBD9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50C18-BC05-4284-9EE1-60C7C942D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63989-3DD5-4214-8B0C-41B3BA205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5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hyperlink" Target="https://www.unifrog.org/teacher/primary-resources/18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47.png"/><Relationship Id="rId5" Type="http://schemas.openxmlformats.org/officeDocument/2006/relationships/image" Target="../media/image16.png"/><Relationship Id="rId10" Type="http://schemas.openxmlformats.org/officeDocument/2006/relationships/image" Target="../media/image4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58.sv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56.svg"/><Relationship Id="rId5" Type="http://schemas.openxmlformats.org/officeDocument/2006/relationships/image" Target="../media/image16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47.png"/><Relationship Id="rId5" Type="http://schemas.openxmlformats.org/officeDocument/2006/relationships/image" Target="../media/image16.png"/><Relationship Id="rId10" Type="http://schemas.openxmlformats.org/officeDocument/2006/relationships/image" Target="../media/image4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66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64.png"/><Relationship Id="rId5" Type="http://schemas.openxmlformats.org/officeDocument/2006/relationships/image" Target="../media/image16.png"/><Relationship Id="rId10" Type="http://schemas.openxmlformats.org/officeDocument/2006/relationships/image" Target="../media/image63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69.png"/><Relationship Id="rId5" Type="http://schemas.openxmlformats.org/officeDocument/2006/relationships/image" Target="../media/image16.png"/><Relationship Id="rId10" Type="http://schemas.openxmlformats.org/officeDocument/2006/relationships/image" Target="../media/image68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69.png"/><Relationship Id="rId5" Type="http://schemas.openxmlformats.org/officeDocument/2006/relationships/image" Target="../media/image16.png"/><Relationship Id="rId10" Type="http://schemas.openxmlformats.org/officeDocument/2006/relationships/image" Target="../media/image68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svg"/><Relationship Id="rId18" Type="http://schemas.openxmlformats.org/officeDocument/2006/relationships/image" Target="../media/image74.svg"/><Relationship Id="rId3" Type="http://schemas.openxmlformats.org/officeDocument/2006/relationships/image" Target="../media/image14.png"/><Relationship Id="rId21" Type="http://schemas.openxmlformats.org/officeDocument/2006/relationships/image" Target="../media/image77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2.pn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5" Type="http://schemas.openxmlformats.org/officeDocument/2006/relationships/image" Target="../media/image26.svg"/><Relationship Id="rId23" Type="http://schemas.openxmlformats.org/officeDocument/2006/relationships/image" Target="../media/image70.png"/><Relationship Id="rId10" Type="http://schemas.openxmlformats.org/officeDocument/2006/relationships/image" Target="../media/image21.png"/><Relationship Id="rId19" Type="http://schemas.openxmlformats.org/officeDocument/2006/relationships/image" Target="../media/image75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Relationship Id="rId22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png"/><Relationship Id="rId4" Type="http://schemas.openxmlformats.org/officeDocument/2006/relationships/image" Target="../media/image9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image" Target="../media/image14.png"/><Relationship Id="rId21" Type="http://schemas.openxmlformats.org/officeDocument/2006/relationships/image" Target="../media/image42.png"/><Relationship Id="rId7" Type="http://schemas.openxmlformats.org/officeDocument/2006/relationships/image" Target="../media/image18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32.svg"/><Relationship Id="rId5" Type="http://schemas.openxmlformats.org/officeDocument/2006/relationships/image" Target="../media/image1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18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2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47.png"/><Relationship Id="rId5" Type="http://schemas.openxmlformats.org/officeDocument/2006/relationships/image" Target="../media/image16.png"/><Relationship Id="rId10" Type="http://schemas.openxmlformats.org/officeDocument/2006/relationships/image" Target="../media/image4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52.sv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50.svg"/><Relationship Id="rId5" Type="http://schemas.openxmlformats.org/officeDocument/2006/relationships/image" Target="../media/image16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86E7F-8A5C-F82B-EFB4-2BB06F942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9F3CBFA-312A-E4F0-6B51-B08873EA3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089281"/>
              </p:ext>
            </p:extLst>
          </p:nvPr>
        </p:nvGraphicFramePr>
        <p:xfrm>
          <a:off x="6787759" y="4223760"/>
          <a:ext cx="5177403" cy="2307192"/>
        </p:xfrm>
        <a:graphic>
          <a:graphicData uri="http://schemas.openxmlformats.org/drawingml/2006/table">
            <a:tbl>
              <a:tblPr/>
              <a:tblGrid>
                <a:gridCol w="5177403">
                  <a:extLst>
                    <a:ext uri="{9D8B030D-6E8A-4147-A177-3AD203B41FA5}">
                      <a16:colId xmlns:a16="http://schemas.microsoft.com/office/drawing/2014/main" val="3863936759"/>
                    </a:ext>
                  </a:extLst>
                </a:gridCol>
              </a:tblGrid>
              <a:tr h="336152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SEND / additional needs / TA support</a:t>
                      </a:r>
                    </a:p>
                  </a:txBody>
                  <a:tcPr>
                    <a:lnL w="12700" cap="flat" cmpd="sng" algn="ctr">
                      <a:solidFill>
                        <a:srgbClr val="BD9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399407"/>
                  </a:ext>
                </a:extLst>
              </a:tr>
              <a:tr h="1691143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Our optional, editable, and printable worksheets are designed to support all children including those with additional needs. You could adapt these to suit the needs of your class, as required. 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Provide printed copies of the story for children with dyslexia to use a covered overlay with. 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 may choose to read story prior to the lesson to </a:t>
                      </a:r>
                      <a:r>
                        <a:rPr lang="en-US" sz="1200" b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familiarise</a:t>
                      </a: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children with the plot and vocabulary. 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BD9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1202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38EC2AB-5C9F-66C6-0109-2FA9104A85B7}"/>
              </a:ext>
            </a:extLst>
          </p:cNvPr>
          <p:cNvSpPr txBox="1"/>
          <p:nvPr/>
        </p:nvSpPr>
        <p:spPr>
          <a:xfrm>
            <a:off x="221397" y="160376"/>
            <a:ext cx="11743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Teacher’s slide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ECCA57-CEBF-2751-ABB1-176C466C2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873963"/>
              </p:ext>
            </p:extLst>
          </p:nvPr>
        </p:nvGraphicFramePr>
        <p:xfrm>
          <a:off x="221397" y="767181"/>
          <a:ext cx="6485966" cy="4275138"/>
        </p:xfrm>
        <a:graphic>
          <a:graphicData uri="http://schemas.openxmlformats.org/drawingml/2006/table">
            <a:tbl>
              <a:tblPr/>
              <a:tblGrid>
                <a:gridCol w="1578374">
                  <a:extLst>
                    <a:ext uri="{9D8B030D-6E8A-4147-A177-3AD203B41FA5}">
                      <a16:colId xmlns:a16="http://schemas.microsoft.com/office/drawing/2014/main" val="4012795431"/>
                    </a:ext>
                  </a:extLst>
                </a:gridCol>
                <a:gridCol w="4907592">
                  <a:extLst>
                    <a:ext uri="{9D8B030D-6E8A-4147-A177-3AD203B41FA5}">
                      <a16:colId xmlns:a16="http://schemas.microsoft.com/office/drawing/2014/main" val="396374708"/>
                    </a:ext>
                  </a:extLst>
                </a:gridCol>
              </a:tblGrid>
              <a:tr h="32039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noProof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Key lesson information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540296"/>
                  </a:ext>
                </a:extLst>
              </a:tr>
              <a:tr h="5148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Recommended time</a:t>
                      </a:r>
                      <a:endParaRPr lang="fr-FR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 minutes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114665"/>
                  </a:ext>
                </a:extLst>
              </a:tr>
              <a:tr h="5604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Objectives</a:t>
                      </a:r>
                      <a:endParaRPr lang="fr-FR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/>
                          <a:ea typeface="+mn-ea"/>
                          <a:cs typeface="+mn-cs"/>
                        </a:rPr>
                        <a:t>By the end of the session, children should be able to: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/>
                          <a:ea typeface="+mn-ea"/>
                          <a:cs typeface="+mn-cs"/>
                        </a:rPr>
                        <a:t>Identify jobs in a story.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/>
                          <a:ea typeface="+mn-ea"/>
                          <a:cs typeface="+mn-cs"/>
                        </a:rPr>
                        <a:t>Explain which jobs in a story took place outside and which can help us.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/>
                          <a:ea typeface="+mn-ea"/>
                          <a:cs typeface="+mn-cs"/>
                        </a:rPr>
                        <a:t>Explain differences between the jobs in the story and the real versions of the jobs.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415888"/>
                  </a:ext>
                </a:extLst>
              </a:tr>
              <a:tr h="16602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Main student tasks</a:t>
                      </a:r>
                      <a:endParaRPr lang="fr-FR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/>
                          <a:ea typeface="+mn-ea"/>
                          <a:cs typeface="+mn-cs"/>
                        </a:rPr>
                        <a:t>Look at a book front cover and make a prediction about what it might be about.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/>
                          <a:ea typeface="+mn-ea"/>
                          <a:cs typeface="+mn-cs"/>
                        </a:rPr>
                        <a:t>Listen to a story.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/>
                          <a:ea typeface="+mn-ea"/>
                          <a:cs typeface="+mn-cs"/>
                        </a:rPr>
                        <a:t>Listen to the story a second time, this time joining in with words and actions.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/>
                          <a:ea typeface="+mn-ea"/>
                          <a:cs typeface="+mn-cs"/>
                        </a:rPr>
                        <a:t>Identify which jobs each character has in the story.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/>
                          <a:ea typeface="+mn-ea"/>
                          <a:cs typeface="+mn-cs"/>
                        </a:rPr>
                        <a:t>Identify which jobs happened outside in the story.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/>
                          <a:ea typeface="+mn-ea"/>
                          <a:cs typeface="+mn-cs"/>
                        </a:rPr>
                        <a:t>Match the pictures of the jobs in the story to the real-world jobs. 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505170"/>
                  </a:ext>
                </a:extLst>
              </a:tr>
              <a:tr h="498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Keywords</a:t>
                      </a:r>
                      <a:endParaRPr lang="fr-FR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Farmer, bus driver, post person, jobs, outdoor, help, crops, aboard. 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1531160"/>
                  </a:ext>
                </a:extLst>
              </a:tr>
            </a:tbl>
          </a:graphicData>
        </a:graphic>
      </p:graphicFrame>
      <p:pic>
        <p:nvPicPr>
          <p:cNvPr id="19" name="Graphic 18" descr="Lightbulb with solid fill">
            <a:extLst>
              <a:ext uri="{FF2B5EF4-FFF2-40B4-BE49-F238E27FC236}">
                <a16:creationId xmlns:a16="http://schemas.microsoft.com/office/drawing/2014/main" id="{E6B93F2D-C0ED-7A67-CD18-CC5E30BE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9142" y="754826"/>
            <a:ext cx="350523" cy="35052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7913A4-4A2E-AA65-AE20-1FFEDBE4C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750181"/>
              </p:ext>
            </p:extLst>
          </p:nvPr>
        </p:nvGraphicFramePr>
        <p:xfrm>
          <a:off x="6787760" y="787555"/>
          <a:ext cx="5177402" cy="3171952"/>
        </p:xfrm>
        <a:graphic>
          <a:graphicData uri="http://schemas.openxmlformats.org/drawingml/2006/table">
            <a:tbl>
              <a:tblPr/>
              <a:tblGrid>
                <a:gridCol w="1646802">
                  <a:extLst>
                    <a:ext uri="{9D8B030D-6E8A-4147-A177-3AD203B41FA5}">
                      <a16:colId xmlns:a16="http://schemas.microsoft.com/office/drawing/2014/main" val="4148843491"/>
                    </a:ext>
                  </a:extLst>
                </a:gridCol>
                <a:gridCol w="3530600">
                  <a:extLst>
                    <a:ext uri="{9D8B030D-6E8A-4147-A177-3AD203B41FA5}">
                      <a16:colId xmlns:a16="http://schemas.microsoft.com/office/drawing/2014/main" val="4190319038"/>
                    </a:ext>
                  </a:extLst>
                </a:gridCol>
              </a:tblGrid>
              <a:tr h="19034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Benchmarks and standards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5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020484"/>
                  </a:ext>
                </a:extLst>
              </a:tr>
              <a:tr h="4415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Gatsby Benchmarks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6525" algn="l"/>
                        </a:tabLst>
                        <a:defRPr/>
                      </a:pPr>
                      <a:r>
                        <a:rPr lang="en-GB" sz="1200" b="0" i="0" kern="1200" noProof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 Linking curriculum learning to careers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6525" algn="l"/>
                        </a:tabLst>
                        <a:defRPr/>
                      </a:pPr>
                      <a:endParaRPr lang="en-GB" sz="1200" b="0" i="0" kern="1200" noProof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861245"/>
                  </a:ext>
                </a:extLst>
              </a:tr>
              <a:tr h="2695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GB" sz="1200" b="1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CDI Framework</a:t>
                      </a:r>
                      <a:endParaRPr lang="fr-FR" sz="1200" b="1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6525" algn="l"/>
                        </a:tabLst>
                        <a:defRPr/>
                      </a:pPr>
                      <a:r>
                        <a:rPr lang="en-GB" sz="1200" b="0" i="0" kern="1200" noProof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See the big picture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6525" algn="l"/>
                        </a:tabLst>
                        <a:defRPr/>
                      </a:pPr>
                      <a:endParaRPr lang="en-GB" sz="1200" b="0" i="0" kern="1200" noProof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395854"/>
                  </a:ext>
                </a:extLst>
              </a:tr>
              <a:tr h="2695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Early</a:t>
                      </a:r>
                      <a:r>
                        <a:rPr lang="fr-FR" sz="12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Learning Goals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6525" algn="l"/>
                        </a:tabLst>
                        <a:defRPr/>
                      </a:pPr>
                      <a:r>
                        <a:rPr lang="en-GB" sz="12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Communication &amp; Language: </a:t>
                      </a:r>
                      <a:r>
                        <a:rPr lang="en-GB" sz="12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Listening, attention &amp; understanding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6525" algn="l"/>
                        </a:tabLst>
                        <a:defRPr/>
                      </a:pPr>
                      <a:r>
                        <a:rPr lang="en-GB" sz="1200" b="1" i="0" kern="1200" noProof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Literacy: </a:t>
                      </a:r>
                      <a:r>
                        <a:rPr lang="en-GB" sz="1200" b="0" i="0" kern="1200" noProof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Comprehension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6525" algn="l"/>
                        </a:tabLst>
                        <a:defRPr/>
                      </a:pPr>
                      <a:r>
                        <a:rPr lang="en-GB" sz="1200" b="1" i="0" kern="1200" noProof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Understanding the world: </a:t>
                      </a:r>
                      <a:r>
                        <a:rPr lang="en-GB" sz="1200" b="0" i="0" kern="1200" noProof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Past and present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36525" algn="l"/>
                        </a:tabLst>
                        <a:defRPr/>
                      </a:pPr>
                      <a:endParaRPr lang="en-GB" sz="1200" b="0" i="0" kern="1200" noProof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877235"/>
                  </a:ext>
                </a:extLst>
              </a:tr>
              <a:tr h="3098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Skills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Observation, communication, learning, listening, reading.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477542"/>
                  </a:ext>
                </a:extLst>
              </a:tr>
            </a:tbl>
          </a:graphicData>
        </a:graphic>
      </p:graphicFrame>
      <p:pic>
        <p:nvPicPr>
          <p:cNvPr id="14" name="Graphic 13" descr="Clipboard Checked with solid fill">
            <a:extLst>
              <a:ext uri="{FF2B5EF4-FFF2-40B4-BE49-F238E27FC236}">
                <a16:creationId xmlns:a16="http://schemas.microsoft.com/office/drawing/2014/main" id="{5E704097-FF0A-8104-E59F-96AABEA75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48658" y="756907"/>
            <a:ext cx="390286" cy="368168"/>
          </a:xfrm>
          <a:prstGeom prst="rect">
            <a:avLst/>
          </a:prstGeom>
        </p:spPr>
      </p:pic>
      <p:pic>
        <p:nvPicPr>
          <p:cNvPr id="4" name="Graphic 3" descr="Man with solid fill">
            <a:extLst>
              <a:ext uri="{FF2B5EF4-FFF2-40B4-BE49-F238E27FC236}">
                <a16:creationId xmlns:a16="http://schemas.microsoft.com/office/drawing/2014/main" id="{5195896F-1A3B-45B1-6A56-EA765DFF6D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625861" y="4233920"/>
            <a:ext cx="313082" cy="31308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9EEC85-DF70-E102-6CC0-AB3CE78B9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219436"/>
              </p:ext>
            </p:extLst>
          </p:nvPr>
        </p:nvGraphicFramePr>
        <p:xfrm>
          <a:off x="221397" y="5119728"/>
          <a:ext cx="6485966" cy="1411224"/>
        </p:xfrm>
        <a:graphic>
          <a:graphicData uri="http://schemas.openxmlformats.org/drawingml/2006/table">
            <a:tbl>
              <a:tblPr/>
              <a:tblGrid>
                <a:gridCol w="1578374">
                  <a:extLst>
                    <a:ext uri="{9D8B030D-6E8A-4147-A177-3AD203B41FA5}">
                      <a16:colId xmlns:a16="http://schemas.microsoft.com/office/drawing/2014/main" val="4012795431"/>
                    </a:ext>
                  </a:extLst>
                </a:gridCol>
                <a:gridCol w="4907592">
                  <a:extLst>
                    <a:ext uri="{9D8B030D-6E8A-4147-A177-3AD203B41FA5}">
                      <a16:colId xmlns:a16="http://schemas.microsoft.com/office/drawing/2014/main" val="396374708"/>
                    </a:ext>
                  </a:extLst>
                </a:gridCol>
              </a:tblGrid>
              <a:tr h="291729">
                <a:tc gridSpan="2"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Teacher preparation</a:t>
                      </a:r>
                    </a:p>
                  </a:txBody>
                  <a:tcPr>
                    <a:lnL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C7C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540296"/>
                  </a:ext>
                </a:extLst>
              </a:tr>
              <a:tr h="251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GB" sz="12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Resources</a:t>
                      </a:r>
                      <a:endParaRPr lang="fr-FR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Pencils, pens, paper, exercise books. </a:t>
                      </a:r>
                    </a:p>
                  </a:txBody>
                  <a:tcPr>
                    <a:lnL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114665"/>
                  </a:ext>
                </a:extLst>
              </a:tr>
              <a:tr h="251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Print</a:t>
                      </a:r>
                    </a:p>
                  </a:txBody>
                  <a:tcPr>
                    <a:lnL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Story, character illustrations (optional). </a:t>
                      </a:r>
                      <a:endParaRPr lang="en-GB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415888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Continuous provision 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4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Additional activities to support this lesson can be found in the See the big picture </a:t>
                      </a:r>
                      <a:r>
                        <a:rPr lang="en-GB" sz="1200" b="0" u="sng" dirty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9"/>
                        </a:rPr>
                        <a:t>continuous provision suggestions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C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505170"/>
                  </a:ext>
                </a:extLst>
              </a:tr>
            </a:tbl>
          </a:graphicData>
        </a:graphic>
      </p:graphicFrame>
      <p:pic>
        <p:nvPicPr>
          <p:cNvPr id="7" name="Graphic 6" descr="Future with solid fill">
            <a:extLst>
              <a:ext uri="{FF2B5EF4-FFF2-40B4-BE49-F238E27FC236}">
                <a16:creationId xmlns:a16="http://schemas.microsoft.com/office/drawing/2014/main" id="{ED85944B-D39D-AE9A-9DA4-96B023A2FB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6840" y="5099346"/>
            <a:ext cx="350523" cy="3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>
            <a:extLst>
              <a:ext uri="{FF2B5EF4-FFF2-40B4-BE49-F238E27FC236}">
                <a16:creationId xmlns:a16="http://schemas.microsoft.com/office/drawing/2014/main" id="{B100BA03-F01B-834A-E003-E52078D1E764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8A07AE2F-6AF5-0220-C1E6-B734A9231F38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D5927047-9CD3-7AE5-6C2B-7D5CEA1ED08A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8" name="Group 5">
            <a:extLst>
              <a:ext uri="{FF2B5EF4-FFF2-40B4-BE49-F238E27FC236}">
                <a16:creationId xmlns:a16="http://schemas.microsoft.com/office/drawing/2014/main" id="{7D4F4ECF-F452-714C-E70A-731E68F0398E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36F1C81C-8C27-EF16-E017-6019FC76A542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2537D2D3-4EE4-0BD0-FDA8-941409EF5513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AE49A3C9-58FF-8A34-DB35-03FB0CC07988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0B3C26CE-CA32-3343-63CC-B6588FB168F9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C752E7B-1057-700D-7A77-80F046870697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BFC0121-A8B1-5158-2A21-1FA3261C8042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1058292-30CC-D311-E2B6-07581AE3AF52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641760D1-5CA7-DA93-E137-3EB91CD68B18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096000" y="2259427"/>
            <a:ext cx="5822071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“A </a:t>
            </a:r>
            <a:r>
              <a:rPr lang="en-US" sz="2666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postperson</a:t>
            </a: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!” she thought.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“Is this the job for me?”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but she carried on looking,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and I guess we will see.</a:t>
            </a: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6F104B20-7DC1-3641-E56B-F1B6410D63E4}"/>
              </a:ext>
            </a:extLst>
          </p:cNvPr>
          <p:cNvSpPr/>
          <p:nvPr/>
        </p:nvSpPr>
        <p:spPr>
          <a:xfrm>
            <a:off x="2256561" y="779515"/>
            <a:ext cx="1719902" cy="2199849"/>
          </a:xfrm>
          <a:custGeom>
            <a:avLst/>
            <a:gdLst/>
            <a:ahLst/>
            <a:cxnLst/>
            <a:rect l="l" t="t" r="r" b="b"/>
            <a:pathLst>
              <a:path w="1610896" h="2920578">
                <a:moveTo>
                  <a:pt x="0" y="0"/>
                </a:moveTo>
                <a:lnTo>
                  <a:pt x="1610896" y="0"/>
                </a:lnTo>
                <a:lnTo>
                  <a:pt x="1610896" y="2920579"/>
                </a:lnTo>
                <a:lnTo>
                  <a:pt x="0" y="2920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6" name="Freeform 14">
            <a:extLst>
              <a:ext uri="{FF2B5EF4-FFF2-40B4-BE49-F238E27FC236}">
                <a16:creationId xmlns:a16="http://schemas.microsoft.com/office/drawing/2014/main" id="{5FD7E242-C9AA-55E4-A6A6-5C034B63B356}"/>
              </a:ext>
            </a:extLst>
          </p:cNvPr>
          <p:cNvSpPr/>
          <p:nvPr/>
        </p:nvSpPr>
        <p:spPr>
          <a:xfrm>
            <a:off x="854236" y="2021758"/>
            <a:ext cx="4904747" cy="5125944"/>
          </a:xfrm>
          <a:custGeom>
            <a:avLst/>
            <a:gdLst/>
            <a:ahLst/>
            <a:cxnLst/>
            <a:rect l="l" t="t" r="r" b="b"/>
            <a:pathLst>
              <a:path w="7357120" h="7688916">
                <a:moveTo>
                  <a:pt x="0" y="0"/>
                </a:moveTo>
                <a:lnTo>
                  <a:pt x="7357120" y="0"/>
                </a:lnTo>
                <a:lnTo>
                  <a:pt x="7357120" y="7688916"/>
                </a:lnTo>
                <a:lnTo>
                  <a:pt x="0" y="7688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29C3BBB2-97F4-99BE-D718-DC9E11BC5AB2}"/>
              </a:ext>
            </a:extLst>
          </p:cNvPr>
          <p:cNvSpPr/>
          <p:nvPr/>
        </p:nvSpPr>
        <p:spPr>
          <a:xfrm rot="467769">
            <a:off x="3619919" y="4410537"/>
            <a:ext cx="2500408" cy="3318655"/>
          </a:xfrm>
          <a:custGeom>
            <a:avLst/>
            <a:gdLst/>
            <a:ahLst/>
            <a:cxnLst/>
            <a:rect l="l" t="t" r="r" b="b"/>
            <a:pathLst>
              <a:path w="3750612" h="4977983">
                <a:moveTo>
                  <a:pt x="0" y="0"/>
                </a:moveTo>
                <a:lnTo>
                  <a:pt x="3750612" y="0"/>
                </a:lnTo>
                <a:lnTo>
                  <a:pt x="3750612" y="4977983"/>
                </a:lnTo>
                <a:lnTo>
                  <a:pt x="0" y="497798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8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accel="1000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5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35" grpId="0" animBg="1"/>
          <p:bldP spid="3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8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accel="1000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5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35" grpId="0" animBg="1"/>
          <p:bldP spid="35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">
            <a:extLst>
              <a:ext uri="{FF2B5EF4-FFF2-40B4-BE49-F238E27FC236}">
                <a16:creationId xmlns:a16="http://schemas.microsoft.com/office/drawing/2014/main" id="{9C543D32-A14F-E276-EFCA-93369B294692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55424994-4FCD-33CC-B7A6-4D010DB2B8A8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0B4034FD-646B-0B5D-C28F-95A52A3136E4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5" name="Group 5">
            <a:extLst>
              <a:ext uri="{FF2B5EF4-FFF2-40B4-BE49-F238E27FC236}">
                <a16:creationId xmlns:a16="http://schemas.microsoft.com/office/drawing/2014/main" id="{AC0A761D-480E-D00E-73DC-08911A4F570A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251B7AC-CCD4-5194-6CD5-B411CC351E39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65B6142-4BB7-06A1-BE44-74F0F8FE6BA3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9D0E166F-1121-E5E8-5C6E-077B6C054D6B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F83C40BC-6B1E-9867-5C06-EBAB1FA4DCDA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C34E1020-84A7-7C7C-B394-20FF710F672D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91631E33-CE34-FCE1-0722-A81583EFBFE3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ECAA907E-C239-7C33-34AC-2F20BC5DC605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92AB6F81-B5B3-0F23-487D-9C2793802755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53674" y="2201318"/>
            <a:ext cx="3761405" cy="2723226"/>
            <a:chOff x="0" y="0"/>
            <a:chExt cx="7522810" cy="5446452"/>
          </a:xfrm>
        </p:grpSpPr>
        <p:sp>
          <p:nvSpPr>
            <p:cNvPr id="16" name="Freeform 16"/>
            <p:cNvSpPr/>
            <p:nvPr/>
          </p:nvSpPr>
          <p:spPr>
            <a:xfrm>
              <a:off x="0" y="2029309"/>
              <a:ext cx="1206891" cy="2947059"/>
            </a:xfrm>
            <a:custGeom>
              <a:avLst/>
              <a:gdLst/>
              <a:ahLst/>
              <a:cxnLst/>
              <a:rect l="l" t="t" r="r" b="b"/>
              <a:pathLst>
                <a:path w="1206891" h="2947059">
                  <a:moveTo>
                    <a:pt x="0" y="0"/>
                  </a:moveTo>
                  <a:lnTo>
                    <a:pt x="1206891" y="0"/>
                  </a:lnTo>
                  <a:lnTo>
                    <a:pt x="1206891" y="2947059"/>
                  </a:lnTo>
                  <a:lnTo>
                    <a:pt x="0" y="2947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303366" t="-69883" r="-51222" b="-16281"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929040" y="0"/>
              <a:ext cx="2415405" cy="5320704"/>
            </a:xfrm>
            <a:custGeom>
              <a:avLst/>
              <a:gdLst/>
              <a:ahLst/>
              <a:cxnLst/>
              <a:rect l="l" t="t" r="r" b="b"/>
              <a:pathLst>
                <a:path w="2415405" h="5320704">
                  <a:moveTo>
                    <a:pt x="0" y="0"/>
                  </a:moveTo>
                  <a:lnTo>
                    <a:pt x="2415405" y="0"/>
                  </a:lnTo>
                  <a:lnTo>
                    <a:pt x="2415405" y="5320704"/>
                  </a:lnTo>
                  <a:lnTo>
                    <a:pt x="0" y="5320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694" r="-121812"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8" name="Freeform 18"/>
            <p:cNvSpPr/>
            <p:nvPr/>
          </p:nvSpPr>
          <p:spPr>
            <a:xfrm flipH="1">
              <a:off x="916590" y="1484317"/>
              <a:ext cx="1506820" cy="3962135"/>
            </a:xfrm>
            <a:custGeom>
              <a:avLst/>
              <a:gdLst/>
              <a:ahLst/>
              <a:cxnLst/>
              <a:rect l="l" t="t" r="r" b="b"/>
              <a:pathLst>
                <a:path w="1506820" h="3962135">
                  <a:moveTo>
                    <a:pt x="1506820" y="0"/>
                  </a:moveTo>
                  <a:lnTo>
                    <a:pt x="0" y="0"/>
                  </a:lnTo>
                  <a:lnTo>
                    <a:pt x="0" y="3962135"/>
                  </a:lnTo>
                  <a:lnTo>
                    <a:pt x="1506820" y="3962135"/>
                  </a:lnTo>
                  <a:lnTo>
                    <a:pt x="150682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91966" y="1345525"/>
              <a:ext cx="3630844" cy="3630844"/>
            </a:xfrm>
            <a:custGeom>
              <a:avLst/>
              <a:gdLst/>
              <a:ahLst/>
              <a:cxnLst/>
              <a:rect l="l" t="t" r="r" b="b"/>
              <a:pathLst>
                <a:path w="3630844" h="3630844">
                  <a:moveTo>
                    <a:pt x="0" y="0"/>
                  </a:moveTo>
                  <a:lnTo>
                    <a:pt x="3630844" y="0"/>
                  </a:lnTo>
                  <a:lnTo>
                    <a:pt x="3630844" y="3630843"/>
                  </a:lnTo>
                  <a:lnTo>
                    <a:pt x="0" y="3630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4045110" y="2029309"/>
              <a:ext cx="391275" cy="426055"/>
            </a:xfrm>
            <a:custGeom>
              <a:avLst/>
              <a:gdLst/>
              <a:ahLst/>
              <a:cxnLst/>
              <a:rect l="l" t="t" r="r" b="b"/>
              <a:pathLst>
                <a:path w="391275" h="426055">
                  <a:moveTo>
                    <a:pt x="0" y="0"/>
                  </a:moveTo>
                  <a:lnTo>
                    <a:pt x="391275" y="0"/>
                  </a:lnTo>
                  <a:lnTo>
                    <a:pt x="391275" y="426056"/>
                  </a:lnTo>
                  <a:lnTo>
                    <a:pt x="0" y="426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56856" y="2243667"/>
            <a:ext cx="5683097" cy="52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A bus driver stopped,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158B4-D455-C4A4-3568-A4AF0D8206CD}"/>
              </a:ext>
            </a:extLst>
          </p:cNvPr>
          <p:cNvSpPr txBox="1"/>
          <p:nvPr/>
        </p:nvSpPr>
        <p:spPr>
          <a:xfrm>
            <a:off x="-98984" y="2793112"/>
            <a:ext cx="6585527" cy="176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7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“All aboard, come on!”</a:t>
            </a:r>
          </a:p>
          <a:p>
            <a:pPr algn="ctr">
              <a:lnSpc>
                <a:spcPts val="4533"/>
              </a:lnSpc>
            </a:pPr>
            <a:r>
              <a:rPr lang="en-US" sz="2667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The passengers paid,</a:t>
            </a:r>
          </a:p>
          <a:p>
            <a:pPr algn="ctr">
              <a:lnSpc>
                <a:spcPts val="4533"/>
              </a:lnSpc>
            </a:pPr>
            <a:r>
              <a:rPr lang="en-US" sz="2667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and the bus was gone.</a:t>
            </a:r>
            <a:endParaRPr lang="en-US" sz="2667" dirty="0"/>
          </a:p>
        </p:txBody>
      </p:sp>
      <p:sp>
        <p:nvSpPr>
          <p:cNvPr id="14" name="Freeform 14"/>
          <p:cNvSpPr/>
          <p:nvPr/>
        </p:nvSpPr>
        <p:spPr>
          <a:xfrm>
            <a:off x="-8846697" y="2096595"/>
            <a:ext cx="5411956" cy="2869799"/>
          </a:xfrm>
          <a:custGeom>
            <a:avLst/>
            <a:gdLst/>
            <a:ahLst/>
            <a:cxnLst/>
            <a:rect l="l" t="t" r="r" b="b"/>
            <a:pathLst>
              <a:path w="8117934" h="4304698">
                <a:moveTo>
                  <a:pt x="0" y="0"/>
                </a:moveTo>
                <a:lnTo>
                  <a:pt x="8117934" y="0"/>
                </a:lnTo>
                <a:lnTo>
                  <a:pt x="8117934" y="4304698"/>
                </a:lnTo>
                <a:lnTo>
                  <a:pt x="0" y="4304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0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9341 0.01944 L 0.29341 0.0196 C 0.38186 0.01018 0.30252 0.01744 0.50434 0.01944 L 0.8691 0.02222 L 0.94332 0.02484 L 1.03724 0.02762 L 1.13577 0.03287 C 1.18516 0.0392 1.14983 0.03565 1.24184 0.03565 " pathEditMode="relative" rAng="0" ptsTypes="AAAAAAAA" p14:bounceEnd="50000">
                                          <p:cBhvr>
                                            <p:cTn id="12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422" y="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3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3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3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2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5" grpId="0" uiExpand="1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0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9341 0.01944 L 0.29341 0.0196 C 0.38186 0.01018 0.30252 0.01744 0.50434 0.01944 L 0.8691 0.02222 L 0.94332 0.02484 L 1.03724 0.02762 L 1.13577 0.03287 C 1.18516 0.0392 1.14983 0.03565 1.24184 0.03565 " pathEditMode="relative" rAng="0" ptsTypes="AAAAAAAA">
                                          <p:cBhvr>
                                            <p:cTn id="12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422" y="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3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3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3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2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5" grpId="0" uiExpand="1" build="allAtOnce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>
            <a:extLst>
              <a:ext uri="{FF2B5EF4-FFF2-40B4-BE49-F238E27FC236}">
                <a16:creationId xmlns:a16="http://schemas.microsoft.com/office/drawing/2014/main" id="{4C6A1C1F-1C47-2541-A4EA-E07A9345958B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384FAE0B-F07E-E83E-7C06-697A4A664372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81C80475-9D8E-15FD-FA7D-381CF7836386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8" name="Group 5">
            <a:extLst>
              <a:ext uri="{FF2B5EF4-FFF2-40B4-BE49-F238E27FC236}">
                <a16:creationId xmlns:a16="http://schemas.microsoft.com/office/drawing/2014/main" id="{43474D70-14C3-E936-EC47-167FF295FF7F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AF6602F-0D5F-FEF3-E4F7-4F41B3FD6F25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F3F2BCF-BE92-5CE5-0700-31171543F9E6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2FAF4B2-0724-7711-1242-67D44C2C6873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D8416E01-0491-E058-EE07-FAFAAC7267FC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115347E-3A8B-E5FC-F5BC-C7225BB00F57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8640ED5-80CB-5D68-5CD3-4E3B72D1BCF1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0EAAF672-FB4A-8DB8-9F0B-14AB71527BEB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2D5E3D22-C253-0EF9-846D-4D7C421EE7C2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096000" y="2259427"/>
            <a:ext cx="5841985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 “A bus driver!” she thought,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“Is this the job for me?”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but she carried on looking,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and I guess we will see.</a:t>
            </a:r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id="{B5C05483-3F08-4E0B-1BC1-636D46975DDE}"/>
              </a:ext>
            </a:extLst>
          </p:cNvPr>
          <p:cNvSpPr/>
          <p:nvPr/>
        </p:nvSpPr>
        <p:spPr>
          <a:xfrm>
            <a:off x="2256561" y="779515"/>
            <a:ext cx="1719902" cy="2199849"/>
          </a:xfrm>
          <a:custGeom>
            <a:avLst/>
            <a:gdLst/>
            <a:ahLst/>
            <a:cxnLst/>
            <a:rect l="l" t="t" r="r" b="b"/>
            <a:pathLst>
              <a:path w="1610896" h="2920578">
                <a:moveTo>
                  <a:pt x="0" y="0"/>
                </a:moveTo>
                <a:lnTo>
                  <a:pt x="1610896" y="0"/>
                </a:lnTo>
                <a:lnTo>
                  <a:pt x="1610896" y="2920579"/>
                </a:lnTo>
                <a:lnTo>
                  <a:pt x="0" y="2920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1" name="Freeform 14">
            <a:extLst>
              <a:ext uri="{FF2B5EF4-FFF2-40B4-BE49-F238E27FC236}">
                <a16:creationId xmlns:a16="http://schemas.microsoft.com/office/drawing/2014/main" id="{5447A513-0358-CB78-8FD1-4E2BA92A472A}"/>
              </a:ext>
            </a:extLst>
          </p:cNvPr>
          <p:cNvSpPr/>
          <p:nvPr/>
        </p:nvSpPr>
        <p:spPr>
          <a:xfrm>
            <a:off x="854236" y="2021758"/>
            <a:ext cx="4904747" cy="5125944"/>
          </a:xfrm>
          <a:custGeom>
            <a:avLst/>
            <a:gdLst/>
            <a:ahLst/>
            <a:cxnLst/>
            <a:rect l="l" t="t" r="r" b="b"/>
            <a:pathLst>
              <a:path w="7357120" h="7688916">
                <a:moveTo>
                  <a:pt x="0" y="0"/>
                </a:moveTo>
                <a:lnTo>
                  <a:pt x="7357120" y="0"/>
                </a:lnTo>
                <a:lnTo>
                  <a:pt x="7357120" y="7688916"/>
                </a:lnTo>
                <a:lnTo>
                  <a:pt x="0" y="7688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C02A2AEC-A45F-5DF8-296E-A101EB647F95}"/>
              </a:ext>
            </a:extLst>
          </p:cNvPr>
          <p:cNvSpPr/>
          <p:nvPr/>
        </p:nvSpPr>
        <p:spPr>
          <a:xfrm rot="467769">
            <a:off x="3619919" y="4410537"/>
            <a:ext cx="2500408" cy="3318655"/>
          </a:xfrm>
          <a:custGeom>
            <a:avLst/>
            <a:gdLst/>
            <a:ahLst/>
            <a:cxnLst/>
            <a:rect l="l" t="t" r="r" b="b"/>
            <a:pathLst>
              <a:path w="3750612" h="4977983">
                <a:moveTo>
                  <a:pt x="0" y="0"/>
                </a:moveTo>
                <a:lnTo>
                  <a:pt x="3750612" y="0"/>
                </a:lnTo>
                <a:lnTo>
                  <a:pt x="3750612" y="4977983"/>
                </a:lnTo>
                <a:lnTo>
                  <a:pt x="0" y="497798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800" decel="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accel="1000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5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30" grpId="0" animBg="1"/>
          <p:bldP spid="3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800" decel="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accel="1000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5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30" grpId="0" animBg="1"/>
          <p:bldP spid="30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4991A3AA-8863-4E55-22DE-B40D6ABC28F0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F5F9B8B4-17F1-C0F0-B379-9C44AF843C4D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9926F1BD-C412-1688-0707-B7105EB5C6BD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3" name="Group 5">
            <a:extLst>
              <a:ext uri="{FF2B5EF4-FFF2-40B4-BE49-F238E27FC236}">
                <a16:creationId xmlns:a16="http://schemas.microsoft.com/office/drawing/2014/main" id="{ADE0EAD4-E94C-1FD8-6138-DDBD4E4D12D1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A279A6-37C8-87CD-BBB4-DF450C718905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D781E7E7-4F19-D5E3-1DEB-7166D36C0E29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8484F4AB-6E72-3331-24F8-B98F54344E5E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34D2950-2ADE-0CD4-ED74-82F76F230090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D9FCC7A-2D79-E406-55B3-1A1E4FDADAAD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9E1C3872-7910-BA47-4374-BD988900EA2C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57668FCA-F9A8-AFD9-07CA-4C01E1B53544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ED72F8BB-8394-D4D3-BDA6-9446C248D1F2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9420855" y="1011971"/>
            <a:ext cx="2753293" cy="3097455"/>
          </a:xfrm>
          <a:custGeom>
            <a:avLst/>
            <a:gdLst/>
            <a:ahLst/>
            <a:cxnLst/>
            <a:rect l="l" t="t" r="r" b="b"/>
            <a:pathLst>
              <a:path w="4129939" h="4646182">
                <a:moveTo>
                  <a:pt x="0" y="0"/>
                </a:moveTo>
                <a:lnTo>
                  <a:pt x="4129939" y="0"/>
                </a:lnTo>
                <a:lnTo>
                  <a:pt x="4129939" y="4646182"/>
                </a:lnTo>
                <a:lnTo>
                  <a:pt x="0" y="4646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7" name="TextBox 17"/>
          <p:cNvSpPr txBox="1"/>
          <p:nvPr/>
        </p:nvSpPr>
        <p:spPr>
          <a:xfrm>
            <a:off x="281065" y="2243667"/>
            <a:ext cx="5814935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Three jobs to choose from,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Froggy couldn’t decide.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“I want an outdoor job.”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She said with pride.</a:t>
            </a:r>
          </a:p>
        </p:txBody>
      </p:sp>
      <p:sp>
        <p:nvSpPr>
          <p:cNvPr id="18" name="Freeform 18"/>
          <p:cNvSpPr/>
          <p:nvPr/>
        </p:nvSpPr>
        <p:spPr>
          <a:xfrm>
            <a:off x="7448585" y="1824301"/>
            <a:ext cx="3055911" cy="1620459"/>
          </a:xfrm>
          <a:custGeom>
            <a:avLst/>
            <a:gdLst/>
            <a:ahLst/>
            <a:cxnLst/>
            <a:rect l="l" t="t" r="r" b="b"/>
            <a:pathLst>
              <a:path w="4583866" h="2430688">
                <a:moveTo>
                  <a:pt x="0" y="0"/>
                </a:moveTo>
                <a:lnTo>
                  <a:pt x="4583866" y="0"/>
                </a:lnTo>
                <a:lnTo>
                  <a:pt x="4583866" y="2430688"/>
                </a:lnTo>
                <a:lnTo>
                  <a:pt x="0" y="2430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9" name="Freeform 19"/>
          <p:cNvSpPr/>
          <p:nvPr/>
        </p:nvSpPr>
        <p:spPr>
          <a:xfrm>
            <a:off x="6045575" y="705337"/>
            <a:ext cx="1913047" cy="3710724"/>
          </a:xfrm>
          <a:custGeom>
            <a:avLst/>
            <a:gdLst/>
            <a:ahLst/>
            <a:cxnLst/>
            <a:rect l="l" t="t" r="r" b="b"/>
            <a:pathLst>
              <a:path w="2869570" h="5566086">
                <a:moveTo>
                  <a:pt x="0" y="0"/>
                </a:moveTo>
                <a:lnTo>
                  <a:pt x="2869570" y="0"/>
                </a:lnTo>
                <a:lnTo>
                  <a:pt x="2869570" y="5566086"/>
                </a:lnTo>
                <a:lnTo>
                  <a:pt x="0" y="5566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id="{B270BF64-26D5-C053-43AC-106868A9DCC0}"/>
              </a:ext>
            </a:extLst>
          </p:cNvPr>
          <p:cNvSpPr/>
          <p:nvPr/>
        </p:nvSpPr>
        <p:spPr>
          <a:xfrm>
            <a:off x="7303060" y="3457098"/>
            <a:ext cx="3522957" cy="3658045"/>
          </a:xfrm>
          <a:custGeom>
            <a:avLst/>
            <a:gdLst/>
            <a:ahLst/>
            <a:cxnLst/>
            <a:rect l="l" t="t" r="r" b="b"/>
            <a:pathLst>
              <a:path w="7357120" h="7688916">
                <a:moveTo>
                  <a:pt x="0" y="0"/>
                </a:moveTo>
                <a:lnTo>
                  <a:pt x="7357120" y="0"/>
                </a:lnTo>
                <a:lnTo>
                  <a:pt x="7357120" y="7688916"/>
                </a:lnTo>
                <a:lnTo>
                  <a:pt x="0" y="7688916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4" name="Freeform 15">
            <a:extLst>
              <a:ext uri="{FF2B5EF4-FFF2-40B4-BE49-F238E27FC236}">
                <a16:creationId xmlns:a16="http://schemas.microsoft.com/office/drawing/2014/main" id="{2622E388-0330-9561-9C69-91C37CF72B8A}"/>
              </a:ext>
            </a:extLst>
          </p:cNvPr>
          <p:cNvSpPr/>
          <p:nvPr/>
        </p:nvSpPr>
        <p:spPr>
          <a:xfrm rot="467769">
            <a:off x="9609490" y="5104251"/>
            <a:ext cx="1736021" cy="2159610"/>
          </a:xfrm>
          <a:custGeom>
            <a:avLst/>
            <a:gdLst/>
            <a:ahLst/>
            <a:cxnLst/>
            <a:rect l="l" t="t" r="r" b="b"/>
            <a:pathLst>
              <a:path w="3750612" h="4977983">
                <a:moveTo>
                  <a:pt x="0" y="0"/>
                </a:moveTo>
                <a:lnTo>
                  <a:pt x="3750612" y="0"/>
                </a:lnTo>
                <a:lnTo>
                  <a:pt x="3750612" y="4977983"/>
                </a:lnTo>
                <a:lnTo>
                  <a:pt x="0" y="4977983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8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3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2" presetClass="entr" presetSubtype="8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2" presetClass="emph" presetSubtype="0" repeatCount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7" presetID="32" presetClass="emph" presetSubtype="0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32" presetClass="emph" presetSubtype="0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7" presetID="2" presetClass="exit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8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3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2" presetClass="entr" presetSubtype="8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2" presetClass="emph" presetSubtype="0" repeatCount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7" presetID="32" presetClass="emph" presetSubtype="0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32" presetClass="emph" presetSubtype="0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7" presetID="2" presetClass="exit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>
            <a:extLst>
              <a:ext uri="{FF2B5EF4-FFF2-40B4-BE49-F238E27FC236}">
                <a16:creationId xmlns:a16="http://schemas.microsoft.com/office/drawing/2014/main" id="{F3A3E066-B773-9F5F-0019-5DDB2A003DC7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C537099A-F4DE-11C3-20A3-04CD17285489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835F3759-0EF9-7B4C-2A23-A0851BC3D855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9AA09E14-5AD1-B04D-9009-391FF4D77F53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34D461C-9BBE-7E3F-62EC-740932DCA4EA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ABC8652-0F62-821D-46F2-823C2FF9420E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B50E9AD5-35C7-2C52-4E9E-115575A8174A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F47DE41-AF79-A529-CA45-32286576379B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028C9457-34F5-6305-3E88-1ECF6BB3A09F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92788BCD-6ECF-5C5E-FB7F-DEB09F4C1B56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75832335-669C-F546-676D-29492EE376B6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C3147E6B-383C-48B3-4E32-3CBB8B235A9A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096001" y="2259426"/>
            <a:ext cx="5839031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The </a:t>
            </a:r>
            <a:r>
              <a:rPr lang="en-US" sz="2666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postperson</a:t>
            </a: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 and farmer,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were working outdoors,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but the bus driver didn’t,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the bus had windows and floors.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086642" y="2453084"/>
            <a:ext cx="3496772" cy="3933869"/>
          </a:xfrm>
          <a:custGeom>
            <a:avLst/>
            <a:gdLst/>
            <a:ahLst/>
            <a:cxnLst/>
            <a:rect l="l" t="t" r="r" b="b"/>
            <a:pathLst>
              <a:path w="4129939" h="4646182">
                <a:moveTo>
                  <a:pt x="0" y="0"/>
                </a:moveTo>
                <a:lnTo>
                  <a:pt x="4129939" y="0"/>
                </a:lnTo>
                <a:lnTo>
                  <a:pt x="4129939" y="4646182"/>
                </a:lnTo>
                <a:lnTo>
                  <a:pt x="0" y="4646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7" name="Freeform 17"/>
          <p:cNvSpPr/>
          <p:nvPr/>
        </p:nvSpPr>
        <p:spPr>
          <a:xfrm>
            <a:off x="456144" y="1936339"/>
            <a:ext cx="2429632" cy="4712741"/>
          </a:xfrm>
          <a:custGeom>
            <a:avLst/>
            <a:gdLst/>
            <a:ahLst/>
            <a:cxnLst/>
            <a:rect l="l" t="t" r="r" b="b"/>
            <a:pathLst>
              <a:path w="2869570" h="5566086">
                <a:moveTo>
                  <a:pt x="0" y="0"/>
                </a:moveTo>
                <a:lnTo>
                  <a:pt x="2869570" y="0"/>
                </a:lnTo>
                <a:lnTo>
                  <a:pt x="2869570" y="5566086"/>
                </a:lnTo>
                <a:lnTo>
                  <a:pt x="0" y="5566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8" name="Freeform 18"/>
          <p:cNvSpPr/>
          <p:nvPr/>
        </p:nvSpPr>
        <p:spPr>
          <a:xfrm>
            <a:off x="1778001" y="382876"/>
            <a:ext cx="2475547" cy="2030125"/>
          </a:xfrm>
          <a:custGeom>
            <a:avLst/>
            <a:gdLst/>
            <a:ahLst/>
            <a:cxnLst/>
            <a:rect l="l" t="t" r="r" b="b"/>
            <a:pathLst>
              <a:path w="3713321" h="3045187">
                <a:moveTo>
                  <a:pt x="0" y="0"/>
                </a:moveTo>
                <a:lnTo>
                  <a:pt x="3713321" y="0"/>
                </a:lnTo>
                <a:lnTo>
                  <a:pt x="3713321" y="3045187"/>
                </a:lnTo>
                <a:lnTo>
                  <a:pt x="0" y="304518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6" dur="14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6" dur="14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:a16="http://schemas.microsoft.com/office/drawing/2014/main" id="{BA3A8AB3-56DD-7130-41D6-FE78EE61D20C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0FFF129E-05F5-1AF8-6E67-EFC17F54E06A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E0B980C6-4679-4522-88A8-C9B1D475DCA7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341191B5-65E4-5FED-48AE-36E79F99EBD7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B204FA83-0525-F38A-A31B-79C622831A99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A9846E92-8EE7-CC7B-294F-9D71E6ABC4C5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0A5C0075-DF31-DD20-A4CB-E3C93B5B085B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9CCF0C2-4E4F-C4C9-39FA-C1F9E2542CA2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D536C38F-B9FB-CB83-6AC5-0A48181EB22B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766CC679-49AC-B490-DFFB-0334FCC279D4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D16FB30A-F6DA-9F77-043D-D0BD8005DAB4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FED5B965-25CB-16BC-1BF9-C003A5063C48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8522417" y="868932"/>
            <a:ext cx="3494926" cy="3931791"/>
          </a:xfrm>
          <a:custGeom>
            <a:avLst/>
            <a:gdLst/>
            <a:ahLst/>
            <a:cxnLst/>
            <a:rect l="l" t="t" r="r" b="b"/>
            <a:pathLst>
              <a:path w="5242389" h="5897687">
                <a:moveTo>
                  <a:pt x="0" y="0"/>
                </a:moveTo>
                <a:lnTo>
                  <a:pt x="5242388" y="0"/>
                </a:lnTo>
                <a:lnTo>
                  <a:pt x="5242388" y="5897688"/>
                </a:lnTo>
                <a:lnTo>
                  <a:pt x="0" y="5897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5" name="Freeform 15"/>
          <p:cNvSpPr/>
          <p:nvPr/>
        </p:nvSpPr>
        <p:spPr>
          <a:xfrm>
            <a:off x="6174431" y="542886"/>
            <a:ext cx="2428349" cy="4710253"/>
          </a:xfrm>
          <a:custGeom>
            <a:avLst/>
            <a:gdLst/>
            <a:ahLst/>
            <a:cxnLst/>
            <a:rect l="l" t="t" r="r" b="b"/>
            <a:pathLst>
              <a:path w="3642524" h="7065379">
                <a:moveTo>
                  <a:pt x="0" y="0"/>
                </a:moveTo>
                <a:lnTo>
                  <a:pt x="3642525" y="0"/>
                </a:lnTo>
                <a:lnTo>
                  <a:pt x="3642525" y="7065379"/>
                </a:lnTo>
                <a:lnTo>
                  <a:pt x="0" y="706537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6" name="Freeform 16"/>
          <p:cNvSpPr/>
          <p:nvPr/>
        </p:nvSpPr>
        <p:spPr>
          <a:xfrm>
            <a:off x="6039954" y="4592373"/>
            <a:ext cx="5720849" cy="1735919"/>
          </a:xfrm>
          <a:custGeom>
            <a:avLst/>
            <a:gdLst/>
            <a:ahLst/>
            <a:cxnLst/>
            <a:rect l="l" t="t" r="r" b="b"/>
            <a:pathLst>
              <a:path w="8581274" h="2803882">
                <a:moveTo>
                  <a:pt x="0" y="0"/>
                </a:moveTo>
                <a:lnTo>
                  <a:pt x="8581274" y="0"/>
                </a:lnTo>
                <a:lnTo>
                  <a:pt x="8581274" y="2803882"/>
                </a:lnTo>
                <a:lnTo>
                  <a:pt x="0" y="28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7" name="TextBox 17"/>
          <p:cNvSpPr txBox="1"/>
          <p:nvPr/>
        </p:nvSpPr>
        <p:spPr>
          <a:xfrm>
            <a:off x="261151" y="2243667"/>
            <a:ext cx="5778803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Postperson</a:t>
            </a: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 or farmer?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Which to pick?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The farm had a lake,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Which was a big tick.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8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000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2" presetClass="entr" presetSubtype="8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8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2" presetClass="entr" presetSubtype="8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2">
            <a:extLst>
              <a:ext uri="{FF2B5EF4-FFF2-40B4-BE49-F238E27FC236}">
                <a16:creationId xmlns:a16="http://schemas.microsoft.com/office/drawing/2014/main" id="{CE195280-8A9B-D5B7-FB19-C47CFD33676D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9749678D-1769-F32C-00DC-453A10C18BBD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9" name="TextBox 4">
              <a:extLst>
                <a:ext uri="{FF2B5EF4-FFF2-40B4-BE49-F238E27FC236}">
                  <a16:creationId xmlns:a16="http://schemas.microsoft.com/office/drawing/2014/main" id="{BFFCFD33-2DED-DDC5-1527-BE888ED0C7A5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0" name="Group 5">
            <a:extLst>
              <a:ext uri="{FF2B5EF4-FFF2-40B4-BE49-F238E27FC236}">
                <a16:creationId xmlns:a16="http://schemas.microsoft.com/office/drawing/2014/main" id="{B526686A-53BB-E732-E7D0-F48D6C5A00BA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22646E7E-0DBA-5E43-3A1A-508EE03D3B04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951928AD-6383-B964-F3A7-5889AE3DDC8A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AC038565-7DFE-70C0-637E-03B9C4E216BA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28506C84-5FC1-6ECA-8449-25967C33D4E9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BB18AC43-BF95-9C10-A2E4-DBF088F190B4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4B879D14-76D2-BD8D-6540-B669179FD05B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51717C23-F0DC-FFFE-80BB-D21E6CB5022D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2BD8F8FC-89E8-70D7-BA57-A0B008C9C856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4385273" y="4503094"/>
            <a:ext cx="6638207" cy="1742529"/>
          </a:xfrm>
          <a:custGeom>
            <a:avLst/>
            <a:gdLst/>
            <a:ahLst/>
            <a:cxnLst/>
            <a:rect l="l" t="t" r="r" b="b"/>
            <a:pathLst>
              <a:path w="9957311" h="2613794">
                <a:moveTo>
                  <a:pt x="9957311" y="0"/>
                </a:moveTo>
                <a:lnTo>
                  <a:pt x="0" y="0"/>
                </a:lnTo>
                <a:lnTo>
                  <a:pt x="0" y="2613794"/>
                </a:lnTo>
                <a:lnTo>
                  <a:pt x="9957311" y="2613794"/>
                </a:lnTo>
                <a:lnTo>
                  <a:pt x="9957311" y="0"/>
                </a:lnTo>
                <a:close/>
              </a:path>
            </a:pathLst>
          </a:custGeom>
          <a:blipFill>
            <a:blip r:embed="rId10">
              <a:alphaModFix amt="8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7747" y="6105393"/>
            <a:ext cx="139255" cy="141595"/>
            <a:chOff x="0" y="0"/>
            <a:chExt cx="453390" cy="461010"/>
          </a:xfrm>
        </p:grpSpPr>
        <p:sp>
          <p:nvSpPr>
            <p:cNvPr id="16" name="Freeform 16"/>
            <p:cNvSpPr/>
            <p:nvPr/>
          </p:nvSpPr>
          <p:spPr>
            <a:xfrm>
              <a:off x="35560" y="48260"/>
              <a:ext cx="368300" cy="361950"/>
            </a:xfrm>
            <a:custGeom>
              <a:avLst/>
              <a:gdLst/>
              <a:ahLst/>
              <a:cxnLst/>
              <a:rect l="l" t="t" r="r" b="b"/>
              <a:pathLst>
                <a:path w="368300" h="361950">
                  <a:moveTo>
                    <a:pt x="267970" y="196850"/>
                  </a:moveTo>
                  <a:cubicBezTo>
                    <a:pt x="168910" y="339090"/>
                    <a:pt x="144780" y="360680"/>
                    <a:pt x="118110" y="361950"/>
                  </a:cubicBezTo>
                  <a:cubicBezTo>
                    <a:pt x="86360" y="361950"/>
                    <a:pt x="30480" y="335280"/>
                    <a:pt x="15240" y="307340"/>
                  </a:cubicBezTo>
                  <a:cubicBezTo>
                    <a:pt x="0" y="278130"/>
                    <a:pt x="7620" y="223520"/>
                    <a:pt x="29210" y="189230"/>
                  </a:cubicBezTo>
                  <a:cubicBezTo>
                    <a:pt x="58420" y="144780"/>
                    <a:pt x="172720" y="113030"/>
                    <a:pt x="200660" y="80010"/>
                  </a:cubicBezTo>
                  <a:cubicBezTo>
                    <a:pt x="214630" y="62230"/>
                    <a:pt x="209550" y="43180"/>
                    <a:pt x="220980" y="30480"/>
                  </a:cubicBezTo>
                  <a:cubicBezTo>
                    <a:pt x="232410" y="17780"/>
                    <a:pt x="250190" y="7620"/>
                    <a:pt x="266700" y="3810"/>
                  </a:cubicBezTo>
                  <a:cubicBezTo>
                    <a:pt x="283210" y="0"/>
                    <a:pt x="304800" y="3810"/>
                    <a:pt x="320040" y="10160"/>
                  </a:cubicBezTo>
                  <a:cubicBezTo>
                    <a:pt x="335280" y="17780"/>
                    <a:pt x="350520" y="33020"/>
                    <a:pt x="358140" y="48260"/>
                  </a:cubicBezTo>
                  <a:cubicBezTo>
                    <a:pt x="364490" y="62230"/>
                    <a:pt x="368300" y="83820"/>
                    <a:pt x="365760" y="100330"/>
                  </a:cubicBezTo>
                  <a:cubicBezTo>
                    <a:pt x="361950" y="116840"/>
                    <a:pt x="353060" y="135890"/>
                    <a:pt x="339090" y="146050"/>
                  </a:cubicBezTo>
                  <a:cubicBezTo>
                    <a:pt x="322580" y="160020"/>
                    <a:pt x="287020" y="171450"/>
                    <a:pt x="264160" y="166370"/>
                  </a:cubicBezTo>
                  <a:cubicBezTo>
                    <a:pt x="242570" y="161290"/>
                    <a:pt x="213360" y="135890"/>
                    <a:pt x="205740" y="114300"/>
                  </a:cubicBezTo>
                  <a:cubicBezTo>
                    <a:pt x="198120" y="92710"/>
                    <a:pt x="201930" y="55880"/>
                    <a:pt x="215900" y="38100"/>
                  </a:cubicBezTo>
                  <a:cubicBezTo>
                    <a:pt x="228600" y="19050"/>
                    <a:pt x="262890" y="3810"/>
                    <a:pt x="284480" y="2540"/>
                  </a:cubicBezTo>
                  <a:cubicBezTo>
                    <a:pt x="302260" y="1270"/>
                    <a:pt x="321310" y="10160"/>
                    <a:pt x="335280" y="20320"/>
                  </a:cubicBezTo>
                  <a:cubicBezTo>
                    <a:pt x="347980" y="30480"/>
                    <a:pt x="359410" y="50800"/>
                    <a:pt x="364490" y="64770"/>
                  </a:cubicBezTo>
                  <a:cubicBezTo>
                    <a:pt x="367030" y="73660"/>
                    <a:pt x="368300" y="80010"/>
                    <a:pt x="365760" y="91440"/>
                  </a:cubicBezTo>
                  <a:cubicBezTo>
                    <a:pt x="361950" y="115570"/>
                    <a:pt x="340360" y="166370"/>
                    <a:pt x="309880" y="199390"/>
                  </a:cubicBezTo>
                  <a:cubicBezTo>
                    <a:pt x="273050" y="242570"/>
                    <a:pt x="160020" y="321310"/>
                    <a:pt x="143510" y="309880"/>
                  </a:cubicBezTo>
                  <a:cubicBezTo>
                    <a:pt x="133350" y="302260"/>
                    <a:pt x="168910" y="248920"/>
                    <a:pt x="160020" y="228600"/>
                  </a:cubicBezTo>
                  <a:cubicBezTo>
                    <a:pt x="149860" y="208280"/>
                    <a:pt x="90170" y="208280"/>
                    <a:pt x="85090" y="189230"/>
                  </a:cubicBezTo>
                  <a:cubicBezTo>
                    <a:pt x="78740" y="170180"/>
                    <a:pt x="111760" y="134620"/>
                    <a:pt x="128270" y="115570"/>
                  </a:cubicBezTo>
                  <a:cubicBezTo>
                    <a:pt x="142240" y="97790"/>
                    <a:pt x="160020" y="82550"/>
                    <a:pt x="175260" y="74930"/>
                  </a:cubicBezTo>
                  <a:cubicBezTo>
                    <a:pt x="186690" y="67310"/>
                    <a:pt x="196850" y="63500"/>
                    <a:pt x="210820" y="63500"/>
                  </a:cubicBezTo>
                  <a:cubicBezTo>
                    <a:pt x="226060" y="63500"/>
                    <a:pt x="250190" y="72390"/>
                    <a:pt x="262890" y="81280"/>
                  </a:cubicBezTo>
                  <a:cubicBezTo>
                    <a:pt x="273050" y="88900"/>
                    <a:pt x="280670" y="100330"/>
                    <a:pt x="285750" y="110490"/>
                  </a:cubicBezTo>
                  <a:cubicBezTo>
                    <a:pt x="289560" y="121920"/>
                    <a:pt x="293370" y="134620"/>
                    <a:pt x="290830" y="147320"/>
                  </a:cubicBezTo>
                  <a:cubicBezTo>
                    <a:pt x="289560" y="162560"/>
                    <a:pt x="267970" y="196850"/>
                    <a:pt x="267970" y="196850"/>
                  </a:cubicBezTo>
                </a:path>
              </a:pathLst>
            </a:custGeom>
            <a:solidFill>
              <a:srgbClr val="ACE9D4">
                <a:alpha val="8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14377" y="5955020"/>
            <a:ext cx="489539" cy="221170"/>
            <a:chOff x="0" y="0"/>
            <a:chExt cx="1593850" cy="720090"/>
          </a:xfrm>
        </p:grpSpPr>
        <p:sp>
          <p:nvSpPr>
            <p:cNvPr id="18" name="Freeform 18"/>
            <p:cNvSpPr/>
            <p:nvPr/>
          </p:nvSpPr>
          <p:spPr>
            <a:xfrm>
              <a:off x="41910" y="50800"/>
              <a:ext cx="1507490" cy="624840"/>
            </a:xfrm>
            <a:custGeom>
              <a:avLst/>
              <a:gdLst/>
              <a:ahLst/>
              <a:cxnLst/>
              <a:rect l="l" t="t" r="r" b="b"/>
              <a:pathLst>
                <a:path w="1507490" h="624840">
                  <a:moveTo>
                    <a:pt x="294640" y="86360"/>
                  </a:moveTo>
                  <a:cubicBezTo>
                    <a:pt x="271780" y="288290"/>
                    <a:pt x="267970" y="313690"/>
                    <a:pt x="251460" y="336550"/>
                  </a:cubicBezTo>
                  <a:cubicBezTo>
                    <a:pt x="232410" y="361950"/>
                    <a:pt x="193040" y="398780"/>
                    <a:pt x="166370" y="400050"/>
                  </a:cubicBezTo>
                  <a:cubicBezTo>
                    <a:pt x="143510" y="401320"/>
                    <a:pt x="99060" y="367030"/>
                    <a:pt x="101600" y="358140"/>
                  </a:cubicBezTo>
                  <a:cubicBezTo>
                    <a:pt x="105410" y="346710"/>
                    <a:pt x="220980" y="344170"/>
                    <a:pt x="266700" y="361950"/>
                  </a:cubicBezTo>
                  <a:cubicBezTo>
                    <a:pt x="308610" y="378460"/>
                    <a:pt x="350520" y="424180"/>
                    <a:pt x="369570" y="453390"/>
                  </a:cubicBezTo>
                  <a:cubicBezTo>
                    <a:pt x="383540" y="472440"/>
                    <a:pt x="389890" y="492760"/>
                    <a:pt x="389890" y="510540"/>
                  </a:cubicBezTo>
                  <a:cubicBezTo>
                    <a:pt x="391160" y="525780"/>
                    <a:pt x="387350" y="538480"/>
                    <a:pt x="379730" y="549910"/>
                  </a:cubicBezTo>
                  <a:cubicBezTo>
                    <a:pt x="369570" y="565150"/>
                    <a:pt x="350520" y="582930"/>
                    <a:pt x="332740" y="589280"/>
                  </a:cubicBezTo>
                  <a:cubicBezTo>
                    <a:pt x="314960" y="595630"/>
                    <a:pt x="288290" y="593090"/>
                    <a:pt x="271780" y="588010"/>
                  </a:cubicBezTo>
                  <a:cubicBezTo>
                    <a:pt x="257810" y="582930"/>
                    <a:pt x="246380" y="575310"/>
                    <a:pt x="238760" y="563880"/>
                  </a:cubicBezTo>
                  <a:cubicBezTo>
                    <a:pt x="226060" y="546100"/>
                    <a:pt x="215900" y="511810"/>
                    <a:pt x="218440" y="486410"/>
                  </a:cubicBezTo>
                  <a:cubicBezTo>
                    <a:pt x="220980" y="459740"/>
                    <a:pt x="233680" y="422910"/>
                    <a:pt x="256540" y="407670"/>
                  </a:cubicBezTo>
                  <a:cubicBezTo>
                    <a:pt x="284480" y="389890"/>
                    <a:pt x="350520" y="392430"/>
                    <a:pt x="384810" y="402590"/>
                  </a:cubicBezTo>
                  <a:cubicBezTo>
                    <a:pt x="412750" y="408940"/>
                    <a:pt x="431800" y="447040"/>
                    <a:pt x="450850" y="443230"/>
                  </a:cubicBezTo>
                  <a:cubicBezTo>
                    <a:pt x="471170" y="439420"/>
                    <a:pt x="478790" y="388620"/>
                    <a:pt x="500380" y="377190"/>
                  </a:cubicBezTo>
                  <a:cubicBezTo>
                    <a:pt x="521970" y="364490"/>
                    <a:pt x="553720" y="361950"/>
                    <a:pt x="579120" y="368300"/>
                  </a:cubicBezTo>
                  <a:cubicBezTo>
                    <a:pt x="605790" y="374650"/>
                    <a:pt x="638810" y="401320"/>
                    <a:pt x="655320" y="421640"/>
                  </a:cubicBezTo>
                  <a:cubicBezTo>
                    <a:pt x="669290" y="438150"/>
                    <a:pt x="675640" y="458470"/>
                    <a:pt x="678180" y="474980"/>
                  </a:cubicBezTo>
                  <a:cubicBezTo>
                    <a:pt x="680720" y="488950"/>
                    <a:pt x="678180" y="504190"/>
                    <a:pt x="673100" y="516890"/>
                  </a:cubicBezTo>
                  <a:cubicBezTo>
                    <a:pt x="669290" y="529590"/>
                    <a:pt x="660400" y="543560"/>
                    <a:pt x="650240" y="552450"/>
                  </a:cubicBezTo>
                  <a:cubicBezTo>
                    <a:pt x="640080" y="561340"/>
                    <a:pt x="626110" y="568960"/>
                    <a:pt x="612140" y="572770"/>
                  </a:cubicBezTo>
                  <a:cubicBezTo>
                    <a:pt x="599440" y="575310"/>
                    <a:pt x="582930" y="575310"/>
                    <a:pt x="570230" y="572770"/>
                  </a:cubicBezTo>
                  <a:cubicBezTo>
                    <a:pt x="556260" y="568960"/>
                    <a:pt x="542290" y="562610"/>
                    <a:pt x="532130" y="553720"/>
                  </a:cubicBezTo>
                  <a:cubicBezTo>
                    <a:pt x="521970" y="544830"/>
                    <a:pt x="511810" y="534670"/>
                    <a:pt x="508000" y="519430"/>
                  </a:cubicBezTo>
                  <a:cubicBezTo>
                    <a:pt x="501650" y="494030"/>
                    <a:pt x="502920" y="436880"/>
                    <a:pt x="518160" y="410210"/>
                  </a:cubicBezTo>
                  <a:cubicBezTo>
                    <a:pt x="532130" y="387350"/>
                    <a:pt x="561340" y="368300"/>
                    <a:pt x="588010" y="361950"/>
                  </a:cubicBezTo>
                  <a:cubicBezTo>
                    <a:pt x="614680" y="354330"/>
                    <a:pt x="656590" y="353060"/>
                    <a:pt x="679450" y="370840"/>
                  </a:cubicBezTo>
                  <a:cubicBezTo>
                    <a:pt x="708660" y="394970"/>
                    <a:pt x="730250" y="490220"/>
                    <a:pt x="723900" y="519430"/>
                  </a:cubicBezTo>
                  <a:cubicBezTo>
                    <a:pt x="720090" y="534670"/>
                    <a:pt x="709930" y="543560"/>
                    <a:pt x="697230" y="549910"/>
                  </a:cubicBezTo>
                  <a:cubicBezTo>
                    <a:pt x="680720" y="557530"/>
                    <a:pt x="652780" y="560070"/>
                    <a:pt x="633730" y="554990"/>
                  </a:cubicBezTo>
                  <a:cubicBezTo>
                    <a:pt x="614680" y="548640"/>
                    <a:pt x="594360" y="530860"/>
                    <a:pt x="582930" y="516890"/>
                  </a:cubicBezTo>
                  <a:cubicBezTo>
                    <a:pt x="574040" y="504190"/>
                    <a:pt x="570230" y="490220"/>
                    <a:pt x="570230" y="476250"/>
                  </a:cubicBezTo>
                  <a:cubicBezTo>
                    <a:pt x="568960" y="462280"/>
                    <a:pt x="571500" y="447040"/>
                    <a:pt x="576580" y="434340"/>
                  </a:cubicBezTo>
                  <a:cubicBezTo>
                    <a:pt x="581660" y="421640"/>
                    <a:pt x="589280" y="408940"/>
                    <a:pt x="601980" y="400050"/>
                  </a:cubicBezTo>
                  <a:cubicBezTo>
                    <a:pt x="618490" y="386080"/>
                    <a:pt x="648970" y="370840"/>
                    <a:pt x="673100" y="369570"/>
                  </a:cubicBezTo>
                  <a:cubicBezTo>
                    <a:pt x="698500" y="368300"/>
                    <a:pt x="730250" y="381000"/>
                    <a:pt x="754380" y="393700"/>
                  </a:cubicBezTo>
                  <a:cubicBezTo>
                    <a:pt x="775970" y="405130"/>
                    <a:pt x="801370" y="419100"/>
                    <a:pt x="812800" y="443230"/>
                  </a:cubicBezTo>
                  <a:cubicBezTo>
                    <a:pt x="828040" y="472440"/>
                    <a:pt x="811530" y="562610"/>
                    <a:pt x="821690" y="565150"/>
                  </a:cubicBezTo>
                  <a:cubicBezTo>
                    <a:pt x="828040" y="566420"/>
                    <a:pt x="845820" y="532130"/>
                    <a:pt x="847090" y="533400"/>
                  </a:cubicBezTo>
                  <a:cubicBezTo>
                    <a:pt x="848360" y="534670"/>
                    <a:pt x="838200" y="561340"/>
                    <a:pt x="829310" y="572770"/>
                  </a:cubicBezTo>
                  <a:cubicBezTo>
                    <a:pt x="820420" y="582930"/>
                    <a:pt x="807720" y="593090"/>
                    <a:pt x="795020" y="599440"/>
                  </a:cubicBezTo>
                  <a:cubicBezTo>
                    <a:pt x="782320" y="604520"/>
                    <a:pt x="767080" y="607060"/>
                    <a:pt x="753110" y="607060"/>
                  </a:cubicBezTo>
                  <a:cubicBezTo>
                    <a:pt x="739140" y="605790"/>
                    <a:pt x="723900" y="600710"/>
                    <a:pt x="711200" y="593090"/>
                  </a:cubicBezTo>
                  <a:cubicBezTo>
                    <a:pt x="699770" y="586740"/>
                    <a:pt x="688340" y="575310"/>
                    <a:pt x="681990" y="562610"/>
                  </a:cubicBezTo>
                  <a:cubicBezTo>
                    <a:pt x="674370" y="551180"/>
                    <a:pt x="669290" y="539750"/>
                    <a:pt x="669290" y="521970"/>
                  </a:cubicBezTo>
                  <a:cubicBezTo>
                    <a:pt x="666750" y="492760"/>
                    <a:pt x="669290" y="434340"/>
                    <a:pt x="688340" y="403860"/>
                  </a:cubicBezTo>
                  <a:cubicBezTo>
                    <a:pt x="704850" y="377190"/>
                    <a:pt x="739140" y="354330"/>
                    <a:pt x="772160" y="346710"/>
                  </a:cubicBezTo>
                  <a:cubicBezTo>
                    <a:pt x="806450" y="340360"/>
                    <a:pt x="861060" y="350520"/>
                    <a:pt x="892810" y="369570"/>
                  </a:cubicBezTo>
                  <a:cubicBezTo>
                    <a:pt x="920750" y="387350"/>
                    <a:pt x="944880" y="431800"/>
                    <a:pt x="952500" y="455930"/>
                  </a:cubicBezTo>
                  <a:cubicBezTo>
                    <a:pt x="957580" y="472440"/>
                    <a:pt x="956310" y="486410"/>
                    <a:pt x="953770" y="499110"/>
                  </a:cubicBezTo>
                  <a:cubicBezTo>
                    <a:pt x="951230" y="513080"/>
                    <a:pt x="943610" y="528320"/>
                    <a:pt x="934720" y="538480"/>
                  </a:cubicBezTo>
                  <a:cubicBezTo>
                    <a:pt x="925830" y="548640"/>
                    <a:pt x="913130" y="558800"/>
                    <a:pt x="899160" y="563880"/>
                  </a:cubicBezTo>
                  <a:cubicBezTo>
                    <a:pt x="886460" y="568960"/>
                    <a:pt x="871220" y="572770"/>
                    <a:pt x="857250" y="570230"/>
                  </a:cubicBezTo>
                  <a:cubicBezTo>
                    <a:pt x="838200" y="566420"/>
                    <a:pt x="812800" y="557530"/>
                    <a:pt x="798830" y="541020"/>
                  </a:cubicBezTo>
                  <a:cubicBezTo>
                    <a:pt x="784860" y="524510"/>
                    <a:pt x="775970" y="491490"/>
                    <a:pt x="777240" y="466090"/>
                  </a:cubicBezTo>
                  <a:cubicBezTo>
                    <a:pt x="778510" y="441960"/>
                    <a:pt x="791210" y="412750"/>
                    <a:pt x="806450" y="392430"/>
                  </a:cubicBezTo>
                  <a:cubicBezTo>
                    <a:pt x="821690" y="372110"/>
                    <a:pt x="843280" y="351790"/>
                    <a:pt x="867410" y="344170"/>
                  </a:cubicBezTo>
                  <a:cubicBezTo>
                    <a:pt x="890270" y="336550"/>
                    <a:pt x="922020" y="341630"/>
                    <a:pt x="947420" y="349250"/>
                  </a:cubicBezTo>
                  <a:cubicBezTo>
                    <a:pt x="971550" y="355600"/>
                    <a:pt x="996950" y="367030"/>
                    <a:pt x="1017270" y="383540"/>
                  </a:cubicBezTo>
                  <a:cubicBezTo>
                    <a:pt x="1037590" y="400050"/>
                    <a:pt x="1060450" y="424180"/>
                    <a:pt x="1066800" y="448310"/>
                  </a:cubicBezTo>
                  <a:cubicBezTo>
                    <a:pt x="1073150" y="472440"/>
                    <a:pt x="1049020" y="528320"/>
                    <a:pt x="1052830" y="529590"/>
                  </a:cubicBezTo>
                  <a:cubicBezTo>
                    <a:pt x="1056640" y="530860"/>
                    <a:pt x="1073150" y="500380"/>
                    <a:pt x="1074420" y="500380"/>
                  </a:cubicBezTo>
                  <a:cubicBezTo>
                    <a:pt x="1075690" y="501650"/>
                    <a:pt x="1065530" y="529590"/>
                    <a:pt x="1056640" y="539750"/>
                  </a:cubicBezTo>
                  <a:cubicBezTo>
                    <a:pt x="1047750" y="551180"/>
                    <a:pt x="1036320" y="561340"/>
                    <a:pt x="1022350" y="566420"/>
                  </a:cubicBezTo>
                  <a:cubicBezTo>
                    <a:pt x="1005840" y="574040"/>
                    <a:pt x="976630" y="575310"/>
                    <a:pt x="958850" y="571500"/>
                  </a:cubicBezTo>
                  <a:cubicBezTo>
                    <a:pt x="943610" y="567690"/>
                    <a:pt x="930910" y="558800"/>
                    <a:pt x="920750" y="548640"/>
                  </a:cubicBezTo>
                  <a:cubicBezTo>
                    <a:pt x="911860" y="538480"/>
                    <a:pt x="902970" y="524510"/>
                    <a:pt x="899160" y="511810"/>
                  </a:cubicBezTo>
                  <a:cubicBezTo>
                    <a:pt x="895350" y="497840"/>
                    <a:pt x="891540" y="483870"/>
                    <a:pt x="896620" y="468630"/>
                  </a:cubicBezTo>
                  <a:cubicBezTo>
                    <a:pt x="904240" y="440690"/>
                    <a:pt x="939800" y="393700"/>
                    <a:pt x="970280" y="370840"/>
                  </a:cubicBezTo>
                  <a:cubicBezTo>
                    <a:pt x="999490" y="350520"/>
                    <a:pt x="1046480" y="353060"/>
                    <a:pt x="1075690" y="337820"/>
                  </a:cubicBezTo>
                  <a:cubicBezTo>
                    <a:pt x="1101090" y="323850"/>
                    <a:pt x="1112520" y="289560"/>
                    <a:pt x="1137920" y="285750"/>
                  </a:cubicBezTo>
                  <a:cubicBezTo>
                    <a:pt x="1167130" y="280670"/>
                    <a:pt x="1242060" y="314960"/>
                    <a:pt x="1242060" y="325120"/>
                  </a:cubicBezTo>
                  <a:cubicBezTo>
                    <a:pt x="1240790" y="335280"/>
                    <a:pt x="1148080" y="355600"/>
                    <a:pt x="1145540" y="349250"/>
                  </a:cubicBezTo>
                  <a:cubicBezTo>
                    <a:pt x="1143000" y="344170"/>
                    <a:pt x="1196340" y="297180"/>
                    <a:pt x="1225550" y="292100"/>
                  </a:cubicBezTo>
                  <a:cubicBezTo>
                    <a:pt x="1254760" y="287020"/>
                    <a:pt x="1290320" y="304800"/>
                    <a:pt x="1322070" y="323850"/>
                  </a:cubicBezTo>
                  <a:cubicBezTo>
                    <a:pt x="1362710" y="347980"/>
                    <a:pt x="1421130" y="401320"/>
                    <a:pt x="1442720" y="435610"/>
                  </a:cubicBezTo>
                  <a:cubicBezTo>
                    <a:pt x="1456690" y="457200"/>
                    <a:pt x="1463040" y="478790"/>
                    <a:pt x="1463040" y="496570"/>
                  </a:cubicBezTo>
                  <a:cubicBezTo>
                    <a:pt x="1463040" y="511810"/>
                    <a:pt x="1459230" y="525780"/>
                    <a:pt x="1451610" y="537210"/>
                  </a:cubicBezTo>
                  <a:cubicBezTo>
                    <a:pt x="1441450" y="552450"/>
                    <a:pt x="1421130" y="571500"/>
                    <a:pt x="1402080" y="577850"/>
                  </a:cubicBezTo>
                  <a:cubicBezTo>
                    <a:pt x="1383030" y="584200"/>
                    <a:pt x="1355090" y="581660"/>
                    <a:pt x="1338580" y="575310"/>
                  </a:cubicBezTo>
                  <a:cubicBezTo>
                    <a:pt x="1324610" y="570230"/>
                    <a:pt x="1313180" y="562610"/>
                    <a:pt x="1304290" y="549910"/>
                  </a:cubicBezTo>
                  <a:cubicBezTo>
                    <a:pt x="1291590" y="532130"/>
                    <a:pt x="1285240" y="501650"/>
                    <a:pt x="1280160" y="476250"/>
                  </a:cubicBezTo>
                  <a:cubicBezTo>
                    <a:pt x="1275080" y="449580"/>
                    <a:pt x="1268730" y="419100"/>
                    <a:pt x="1276350" y="391160"/>
                  </a:cubicBezTo>
                  <a:cubicBezTo>
                    <a:pt x="1285240" y="358140"/>
                    <a:pt x="1305560" y="307340"/>
                    <a:pt x="1334770" y="293370"/>
                  </a:cubicBezTo>
                  <a:cubicBezTo>
                    <a:pt x="1365250" y="279400"/>
                    <a:pt x="1428750" y="289560"/>
                    <a:pt x="1456690" y="312420"/>
                  </a:cubicBezTo>
                  <a:cubicBezTo>
                    <a:pt x="1484630" y="336550"/>
                    <a:pt x="1507490" y="402590"/>
                    <a:pt x="1501140" y="436880"/>
                  </a:cubicBezTo>
                  <a:cubicBezTo>
                    <a:pt x="1496060" y="466090"/>
                    <a:pt x="1468120" y="500380"/>
                    <a:pt x="1441450" y="508000"/>
                  </a:cubicBezTo>
                  <a:cubicBezTo>
                    <a:pt x="1413510" y="515620"/>
                    <a:pt x="1361440" y="494030"/>
                    <a:pt x="1336040" y="472440"/>
                  </a:cubicBezTo>
                  <a:cubicBezTo>
                    <a:pt x="1313180" y="452120"/>
                    <a:pt x="1303020" y="416560"/>
                    <a:pt x="1294130" y="387350"/>
                  </a:cubicBezTo>
                  <a:cubicBezTo>
                    <a:pt x="1286510" y="358140"/>
                    <a:pt x="1276350" y="302260"/>
                    <a:pt x="1285240" y="297180"/>
                  </a:cubicBezTo>
                  <a:cubicBezTo>
                    <a:pt x="1290320" y="293370"/>
                    <a:pt x="1319530" y="322580"/>
                    <a:pt x="1319530" y="321310"/>
                  </a:cubicBezTo>
                  <a:cubicBezTo>
                    <a:pt x="1319530" y="321310"/>
                    <a:pt x="1285240" y="300990"/>
                    <a:pt x="1275080" y="285750"/>
                  </a:cubicBezTo>
                  <a:cubicBezTo>
                    <a:pt x="1264920" y="270510"/>
                    <a:pt x="1259840" y="247650"/>
                    <a:pt x="1261110" y="228600"/>
                  </a:cubicBezTo>
                  <a:cubicBezTo>
                    <a:pt x="1262380" y="210820"/>
                    <a:pt x="1272540" y="189230"/>
                    <a:pt x="1283970" y="176530"/>
                  </a:cubicBezTo>
                  <a:cubicBezTo>
                    <a:pt x="1296670" y="162560"/>
                    <a:pt x="1315720" y="149860"/>
                    <a:pt x="1334770" y="148590"/>
                  </a:cubicBezTo>
                  <a:cubicBezTo>
                    <a:pt x="1358900" y="146050"/>
                    <a:pt x="1398270" y="156210"/>
                    <a:pt x="1416050" y="173990"/>
                  </a:cubicBezTo>
                  <a:cubicBezTo>
                    <a:pt x="1433830" y="191770"/>
                    <a:pt x="1445260" y="229870"/>
                    <a:pt x="1440180" y="255270"/>
                  </a:cubicBezTo>
                  <a:cubicBezTo>
                    <a:pt x="1435100" y="279400"/>
                    <a:pt x="1409700" y="311150"/>
                    <a:pt x="1386840" y="320040"/>
                  </a:cubicBezTo>
                  <a:cubicBezTo>
                    <a:pt x="1363980" y="330200"/>
                    <a:pt x="1323340" y="323850"/>
                    <a:pt x="1301750" y="312420"/>
                  </a:cubicBezTo>
                  <a:cubicBezTo>
                    <a:pt x="1285240" y="303530"/>
                    <a:pt x="1272540" y="284480"/>
                    <a:pt x="1266190" y="267970"/>
                  </a:cubicBezTo>
                  <a:cubicBezTo>
                    <a:pt x="1259840" y="250190"/>
                    <a:pt x="1257300" y="227330"/>
                    <a:pt x="1264920" y="209550"/>
                  </a:cubicBezTo>
                  <a:cubicBezTo>
                    <a:pt x="1273810" y="187960"/>
                    <a:pt x="1303020" y="158750"/>
                    <a:pt x="1325880" y="151130"/>
                  </a:cubicBezTo>
                  <a:cubicBezTo>
                    <a:pt x="1343660" y="143510"/>
                    <a:pt x="1365250" y="143510"/>
                    <a:pt x="1383030" y="152400"/>
                  </a:cubicBezTo>
                  <a:cubicBezTo>
                    <a:pt x="1409700" y="166370"/>
                    <a:pt x="1445260" y="217170"/>
                    <a:pt x="1459230" y="252730"/>
                  </a:cubicBezTo>
                  <a:cubicBezTo>
                    <a:pt x="1470660" y="283210"/>
                    <a:pt x="1480820" y="330200"/>
                    <a:pt x="1465580" y="346710"/>
                  </a:cubicBezTo>
                  <a:cubicBezTo>
                    <a:pt x="1450340" y="364490"/>
                    <a:pt x="1383030" y="335280"/>
                    <a:pt x="1366520" y="353060"/>
                  </a:cubicBezTo>
                  <a:cubicBezTo>
                    <a:pt x="1348740" y="370840"/>
                    <a:pt x="1348740" y="439420"/>
                    <a:pt x="1362710" y="452120"/>
                  </a:cubicBezTo>
                  <a:cubicBezTo>
                    <a:pt x="1376680" y="463550"/>
                    <a:pt x="1427480" y="427990"/>
                    <a:pt x="1442720" y="435610"/>
                  </a:cubicBezTo>
                  <a:cubicBezTo>
                    <a:pt x="1454150" y="441960"/>
                    <a:pt x="1459230" y="459740"/>
                    <a:pt x="1461770" y="474980"/>
                  </a:cubicBezTo>
                  <a:cubicBezTo>
                    <a:pt x="1464310" y="492760"/>
                    <a:pt x="1460500" y="520700"/>
                    <a:pt x="1451610" y="537210"/>
                  </a:cubicBezTo>
                  <a:cubicBezTo>
                    <a:pt x="1441450" y="554990"/>
                    <a:pt x="1418590" y="571500"/>
                    <a:pt x="1402080" y="577850"/>
                  </a:cubicBezTo>
                  <a:cubicBezTo>
                    <a:pt x="1388110" y="582930"/>
                    <a:pt x="1372870" y="582930"/>
                    <a:pt x="1358900" y="581660"/>
                  </a:cubicBezTo>
                  <a:cubicBezTo>
                    <a:pt x="1344930" y="579120"/>
                    <a:pt x="1333500" y="575310"/>
                    <a:pt x="1319530" y="563880"/>
                  </a:cubicBezTo>
                  <a:cubicBezTo>
                    <a:pt x="1295400" y="547370"/>
                    <a:pt x="1236980" y="496570"/>
                    <a:pt x="1239520" y="471170"/>
                  </a:cubicBezTo>
                  <a:cubicBezTo>
                    <a:pt x="1242060" y="450850"/>
                    <a:pt x="1301750" y="419100"/>
                    <a:pt x="1303020" y="421640"/>
                  </a:cubicBezTo>
                  <a:cubicBezTo>
                    <a:pt x="1304290" y="422910"/>
                    <a:pt x="1272540" y="469900"/>
                    <a:pt x="1249680" y="478790"/>
                  </a:cubicBezTo>
                  <a:cubicBezTo>
                    <a:pt x="1228090" y="487680"/>
                    <a:pt x="1198880" y="471170"/>
                    <a:pt x="1172210" y="473710"/>
                  </a:cubicBezTo>
                  <a:cubicBezTo>
                    <a:pt x="1141730" y="477520"/>
                    <a:pt x="1096010" y="483870"/>
                    <a:pt x="1074420" y="500380"/>
                  </a:cubicBezTo>
                  <a:cubicBezTo>
                    <a:pt x="1056640" y="514350"/>
                    <a:pt x="1055370" y="543560"/>
                    <a:pt x="1041400" y="556260"/>
                  </a:cubicBezTo>
                  <a:cubicBezTo>
                    <a:pt x="1029970" y="565150"/>
                    <a:pt x="1016000" y="571500"/>
                    <a:pt x="1002030" y="574040"/>
                  </a:cubicBezTo>
                  <a:cubicBezTo>
                    <a:pt x="988060" y="576580"/>
                    <a:pt x="971550" y="575310"/>
                    <a:pt x="958850" y="571500"/>
                  </a:cubicBezTo>
                  <a:cubicBezTo>
                    <a:pt x="944880" y="566420"/>
                    <a:pt x="930910" y="560070"/>
                    <a:pt x="920750" y="548640"/>
                  </a:cubicBezTo>
                  <a:cubicBezTo>
                    <a:pt x="909320" y="534670"/>
                    <a:pt x="894080" y="509270"/>
                    <a:pt x="895350" y="490220"/>
                  </a:cubicBezTo>
                  <a:cubicBezTo>
                    <a:pt x="895350" y="471170"/>
                    <a:pt x="916940" y="434340"/>
                    <a:pt x="924560" y="435610"/>
                  </a:cubicBezTo>
                  <a:cubicBezTo>
                    <a:pt x="933450" y="436880"/>
                    <a:pt x="944880" y="516890"/>
                    <a:pt x="946150" y="516890"/>
                  </a:cubicBezTo>
                  <a:cubicBezTo>
                    <a:pt x="947420" y="516890"/>
                    <a:pt x="927100" y="420370"/>
                    <a:pt x="932180" y="417830"/>
                  </a:cubicBezTo>
                  <a:cubicBezTo>
                    <a:pt x="934720" y="417830"/>
                    <a:pt x="948690" y="443230"/>
                    <a:pt x="952500" y="455930"/>
                  </a:cubicBezTo>
                  <a:cubicBezTo>
                    <a:pt x="956310" y="469900"/>
                    <a:pt x="957580" y="485140"/>
                    <a:pt x="953770" y="499110"/>
                  </a:cubicBezTo>
                  <a:cubicBezTo>
                    <a:pt x="948690" y="516890"/>
                    <a:pt x="933450" y="541020"/>
                    <a:pt x="918210" y="553720"/>
                  </a:cubicBezTo>
                  <a:cubicBezTo>
                    <a:pt x="906780" y="562610"/>
                    <a:pt x="892810" y="567690"/>
                    <a:pt x="878840" y="568960"/>
                  </a:cubicBezTo>
                  <a:cubicBezTo>
                    <a:pt x="864870" y="571500"/>
                    <a:pt x="849630" y="571500"/>
                    <a:pt x="835660" y="565150"/>
                  </a:cubicBezTo>
                  <a:cubicBezTo>
                    <a:pt x="814070" y="554990"/>
                    <a:pt x="767080" y="506730"/>
                    <a:pt x="769620" y="502920"/>
                  </a:cubicBezTo>
                  <a:cubicBezTo>
                    <a:pt x="772160" y="497840"/>
                    <a:pt x="840740" y="520700"/>
                    <a:pt x="847090" y="533400"/>
                  </a:cubicBezTo>
                  <a:cubicBezTo>
                    <a:pt x="849630" y="539750"/>
                    <a:pt x="844550" y="546100"/>
                    <a:pt x="840740" y="553720"/>
                  </a:cubicBezTo>
                  <a:cubicBezTo>
                    <a:pt x="831850" y="566420"/>
                    <a:pt x="812800" y="590550"/>
                    <a:pt x="795020" y="599440"/>
                  </a:cubicBezTo>
                  <a:cubicBezTo>
                    <a:pt x="777240" y="607060"/>
                    <a:pt x="750570" y="608330"/>
                    <a:pt x="731520" y="601980"/>
                  </a:cubicBezTo>
                  <a:cubicBezTo>
                    <a:pt x="712470" y="596900"/>
                    <a:pt x="692150" y="580390"/>
                    <a:pt x="681990" y="562610"/>
                  </a:cubicBezTo>
                  <a:cubicBezTo>
                    <a:pt x="670560" y="546100"/>
                    <a:pt x="664210" y="504190"/>
                    <a:pt x="670560" y="500380"/>
                  </a:cubicBezTo>
                  <a:cubicBezTo>
                    <a:pt x="675640" y="496570"/>
                    <a:pt x="716280" y="528320"/>
                    <a:pt x="715010" y="538480"/>
                  </a:cubicBezTo>
                  <a:cubicBezTo>
                    <a:pt x="713740" y="546100"/>
                    <a:pt x="690880" y="553720"/>
                    <a:pt x="676910" y="556260"/>
                  </a:cubicBezTo>
                  <a:cubicBezTo>
                    <a:pt x="659130" y="558800"/>
                    <a:pt x="629920" y="553720"/>
                    <a:pt x="613410" y="546100"/>
                  </a:cubicBezTo>
                  <a:cubicBezTo>
                    <a:pt x="600710" y="539750"/>
                    <a:pt x="590550" y="529590"/>
                    <a:pt x="582930" y="516890"/>
                  </a:cubicBezTo>
                  <a:cubicBezTo>
                    <a:pt x="574040" y="500380"/>
                    <a:pt x="567690" y="473710"/>
                    <a:pt x="570230" y="454660"/>
                  </a:cubicBezTo>
                  <a:cubicBezTo>
                    <a:pt x="574040" y="435610"/>
                    <a:pt x="594360" y="398780"/>
                    <a:pt x="601980" y="400050"/>
                  </a:cubicBezTo>
                  <a:cubicBezTo>
                    <a:pt x="614680" y="402590"/>
                    <a:pt x="605790" y="533400"/>
                    <a:pt x="622300" y="538480"/>
                  </a:cubicBezTo>
                  <a:cubicBezTo>
                    <a:pt x="635000" y="542290"/>
                    <a:pt x="671830" y="472440"/>
                    <a:pt x="678180" y="474980"/>
                  </a:cubicBezTo>
                  <a:cubicBezTo>
                    <a:pt x="683260" y="477520"/>
                    <a:pt x="673100" y="520700"/>
                    <a:pt x="664210" y="535940"/>
                  </a:cubicBezTo>
                  <a:cubicBezTo>
                    <a:pt x="656590" y="548640"/>
                    <a:pt x="643890" y="557530"/>
                    <a:pt x="632460" y="563880"/>
                  </a:cubicBezTo>
                  <a:cubicBezTo>
                    <a:pt x="619760" y="571500"/>
                    <a:pt x="604520" y="575310"/>
                    <a:pt x="591820" y="575310"/>
                  </a:cubicBezTo>
                  <a:cubicBezTo>
                    <a:pt x="577850" y="575310"/>
                    <a:pt x="562610" y="572770"/>
                    <a:pt x="549910" y="565150"/>
                  </a:cubicBezTo>
                  <a:cubicBezTo>
                    <a:pt x="534670" y="556260"/>
                    <a:pt x="514350" y="534670"/>
                    <a:pt x="508000" y="519430"/>
                  </a:cubicBezTo>
                  <a:cubicBezTo>
                    <a:pt x="502920" y="506730"/>
                    <a:pt x="504190" y="483870"/>
                    <a:pt x="506730" y="483870"/>
                  </a:cubicBezTo>
                  <a:cubicBezTo>
                    <a:pt x="510540" y="482600"/>
                    <a:pt x="547370" y="539750"/>
                    <a:pt x="539750" y="561340"/>
                  </a:cubicBezTo>
                  <a:cubicBezTo>
                    <a:pt x="530860" y="586740"/>
                    <a:pt x="461010" y="624840"/>
                    <a:pt x="431800" y="618490"/>
                  </a:cubicBezTo>
                  <a:cubicBezTo>
                    <a:pt x="403860" y="613410"/>
                    <a:pt x="375920" y="568960"/>
                    <a:pt x="367030" y="539750"/>
                  </a:cubicBezTo>
                  <a:cubicBezTo>
                    <a:pt x="358140" y="513080"/>
                    <a:pt x="365760" y="453390"/>
                    <a:pt x="369570" y="453390"/>
                  </a:cubicBezTo>
                  <a:cubicBezTo>
                    <a:pt x="374650" y="452120"/>
                    <a:pt x="391160" y="491490"/>
                    <a:pt x="389890" y="510540"/>
                  </a:cubicBezTo>
                  <a:cubicBezTo>
                    <a:pt x="389890" y="529590"/>
                    <a:pt x="378460" y="553720"/>
                    <a:pt x="367030" y="567690"/>
                  </a:cubicBezTo>
                  <a:cubicBezTo>
                    <a:pt x="358140" y="577850"/>
                    <a:pt x="346710" y="585470"/>
                    <a:pt x="332740" y="589280"/>
                  </a:cubicBezTo>
                  <a:cubicBezTo>
                    <a:pt x="314960" y="594360"/>
                    <a:pt x="288290" y="593090"/>
                    <a:pt x="271780" y="588010"/>
                  </a:cubicBezTo>
                  <a:cubicBezTo>
                    <a:pt x="257810" y="582930"/>
                    <a:pt x="243840" y="574040"/>
                    <a:pt x="238760" y="563880"/>
                  </a:cubicBezTo>
                  <a:cubicBezTo>
                    <a:pt x="232410" y="552450"/>
                    <a:pt x="243840" y="525780"/>
                    <a:pt x="234950" y="519430"/>
                  </a:cubicBezTo>
                  <a:cubicBezTo>
                    <a:pt x="223520" y="510540"/>
                    <a:pt x="184150" y="539750"/>
                    <a:pt x="157480" y="539750"/>
                  </a:cubicBezTo>
                  <a:cubicBezTo>
                    <a:pt x="129540" y="541020"/>
                    <a:pt x="96520" y="533400"/>
                    <a:pt x="72390" y="520700"/>
                  </a:cubicBezTo>
                  <a:cubicBezTo>
                    <a:pt x="48260" y="510540"/>
                    <a:pt x="22860" y="494030"/>
                    <a:pt x="11430" y="472440"/>
                  </a:cubicBezTo>
                  <a:cubicBezTo>
                    <a:pt x="0" y="447040"/>
                    <a:pt x="3810" y="405130"/>
                    <a:pt x="8890" y="374650"/>
                  </a:cubicBezTo>
                  <a:cubicBezTo>
                    <a:pt x="15240" y="345440"/>
                    <a:pt x="25400" y="313690"/>
                    <a:pt x="44450" y="293370"/>
                  </a:cubicBezTo>
                  <a:cubicBezTo>
                    <a:pt x="63500" y="271780"/>
                    <a:pt x="105410" y="274320"/>
                    <a:pt x="121920" y="247650"/>
                  </a:cubicBezTo>
                  <a:cubicBezTo>
                    <a:pt x="146050" y="210820"/>
                    <a:pt x="128270" y="109220"/>
                    <a:pt x="139700" y="68580"/>
                  </a:cubicBezTo>
                  <a:cubicBezTo>
                    <a:pt x="147320" y="46990"/>
                    <a:pt x="152400" y="31750"/>
                    <a:pt x="165100" y="20320"/>
                  </a:cubicBezTo>
                  <a:cubicBezTo>
                    <a:pt x="177800" y="8890"/>
                    <a:pt x="200660" y="1270"/>
                    <a:pt x="217170" y="0"/>
                  </a:cubicBezTo>
                  <a:cubicBezTo>
                    <a:pt x="229870" y="0"/>
                    <a:pt x="242570" y="3810"/>
                    <a:pt x="252730" y="8890"/>
                  </a:cubicBezTo>
                  <a:cubicBezTo>
                    <a:pt x="264160" y="15240"/>
                    <a:pt x="274320" y="22860"/>
                    <a:pt x="280670" y="33020"/>
                  </a:cubicBezTo>
                  <a:cubicBezTo>
                    <a:pt x="289560" y="46990"/>
                    <a:pt x="294640" y="86360"/>
                    <a:pt x="294640" y="86360"/>
                  </a:cubicBezTo>
                </a:path>
              </a:pathLst>
            </a:custGeom>
            <a:solidFill>
              <a:srgbClr val="ACE9D4">
                <a:alpha val="8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03916" y="6021332"/>
            <a:ext cx="666241" cy="154858"/>
            <a:chOff x="0" y="0"/>
            <a:chExt cx="2169160" cy="504190"/>
          </a:xfrm>
        </p:grpSpPr>
        <p:sp>
          <p:nvSpPr>
            <p:cNvPr id="20" name="Freeform 20"/>
            <p:cNvSpPr/>
            <p:nvPr/>
          </p:nvSpPr>
          <p:spPr>
            <a:xfrm>
              <a:off x="46990" y="41910"/>
              <a:ext cx="2073910" cy="414020"/>
            </a:xfrm>
            <a:custGeom>
              <a:avLst/>
              <a:gdLst/>
              <a:ahLst/>
              <a:cxnLst/>
              <a:rect l="l" t="t" r="r" b="b"/>
              <a:pathLst>
                <a:path w="2073910" h="414020">
                  <a:moveTo>
                    <a:pt x="137160" y="99060"/>
                  </a:moveTo>
                  <a:cubicBezTo>
                    <a:pt x="217170" y="212090"/>
                    <a:pt x="144780" y="163830"/>
                    <a:pt x="148590" y="151130"/>
                  </a:cubicBezTo>
                  <a:cubicBezTo>
                    <a:pt x="151130" y="139700"/>
                    <a:pt x="198120" y="130810"/>
                    <a:pt x="222250" y="132080"/>
                  </a:cubicBezTo>
                  <a:cubicBezTo>
                    <a:pt x="250190" y="134620"/>
                    <a:pt x="281940" y="149860"/>
                    <a:pt x="308610" y="171450"/>
                  </a:cubicBezTo>
                  <a:cubicBezTo>
                    <a:pt x="341630" y="196850"/>
                    <a:pt x="381000" y="260350"/>
                    <a:pt x="394970" y="290830"/>
                  </a:cubicBezTo>
                  <a:cubicBezTo>
                    <a:pt x="402590" y="306070"/>
                    <a:pt x="403860" y="316230"/>
                    <a:pt x="403860" y="330200"/>
                  </a:cubicBezTo>
                  <a:cubicBezTo>
                    <a:pt x="403860" y="342900"/>
                    <a:pt x="400050" y="356870"/>
                    <a:pt x="393700" y="368300"/>
                  </a:cubicBezTo>
                  <a:cubicBezTo>
                    <a:pt x="387350" y="379730"/>
                    <a:pt x="378460" y="391160"/>
                    <a:pt x="367030" y="397510"/>
                  </a:cubicBezTo>
                  <a:cubicBezTo>
                    <a:pt x="351790" y="406400"/>
                    <a:pt x="327660" y="414020"/>
                    <a:pt x="308610" y="411480"/>
                  </a:cubicBezTo>
                  <a:cubicBezTo>
                    <a:pt x="290830" y="408940"/>
                    <a:pt x="264160" y="400050"/>
                    <a:pt x="256540" y="382270"/>
                  </a:cubicBezTo>
                  <a:cubicBezTo>
                    <a:pt x="246380" y="355600"/>
                    <a:pt x="271780" y="279400"/>
                    <a:pt x="302260" y="242570"/>
                  </a:cubicBezTo>
                  <a:cubicBezTo>
                    <a:pt x="336550" y="200660"/>
                    <a:pt x="412750" y="156210"/>
                    <a:pt x="462280" y="152400"/>
                  </a:cubicBezTo>
                  <a:cubicBezTo>
                    <a:pt x="500380" y="149860"/>
                    <a:pt x="539750" y="201930"/>
                    <a:pt x="570230" y="196850"/>
                  </a:cubicBezTo>
                  <a:cubicBezTo>
                    <a:pt x="595630" y="191770"/>
                    <a:pt x="607060" y="147320"/>
                    <a:pt x="632460" y="137160"/>
                  </a:cubicBezTo>
                  <a:cubicBezTo>
                    <a:pt x="656590" y="125730"/>
                    <a:pt x="693420" y="121920"/>
                    <a:pt x="720090" y="130810"/>
                  </a:cubicBezTo>
                  <a:cubicBezTo>
                    <a:pt x="748030" y="138430"/>
                    <a:pt x="781050" y="162560"/>
                    <a:pt x="796290" y="189230"/>
                  </a:cubicBezTo>
                  <a:cubicBezTo>
                    <a:pt x="810260" y="215900"/>
                    <a:pt x="814070" y="262890"/>
                    <a:pt x="805180" y="289560"/>
                  </a:cubicBezTo>
                  <a:cubicBezTo>
                    <a:pt x="798830" y="309880"/>
                    <a:pt x="779780" y="326390"/>
                    <a:pt x="765810" y="336550"/>
                  </a:cubicBezTo>
                  <a:cubicBezTo>
                    <a:pt x="753110" y="344170"/>
                    <a:pt x="739140" y="347980"/>
                    <a:pt x="725170" y="346710"/>
                  </a:cubicBezTo>
                  <a:cubicBezTo>
                    <a:pt x="707390" y="345440"/>
                    <a:pt x="680720" y="336550"/>
                    <a:pt x="666750" y="326390"/>
                  </a:cubicBezTo>
                  <a:cubicBezTo>
                    <a:pt x="655320" y="317500"/>
                    <a:pt x="646430" y="306070"/>
                    <a:pt x="642620" y="292100"/>
                  </a:cubicBezTo>
                  <a:cubicBezTo>
                    <a:pt x="636270" y="275590"/>
                    <a:pt x="636270" y="250190"/>
                    <a:pt x="641350" y="229870"/>
                  </a:cubicBezTo>
                  <a:cubicBezTo>
                    <a:pt x="646430" y="207010"/>
                    <a:pt x="656590" y="181610"/>
                    <a:pt x="678180" y="158750"/>
                  </a:cubicBezTo>
                  <a:cubicBezTo>
                    <a:pt x="709930" y="125730"/>
                    <a:pt x="781050" y="76200"/>
                    <a:pt x="834390" y="68580"/>
                  </a:cubicBezTo>
                  <a:cubicBezTo>
                    <a:pt x="885190" y="62230"/>
                    <a:pt x="946150" y="105410"/>
                    <a:pt x="993140" y="113030"/>
                  </a:cubicBezTo>
                  <a:cubicBezTo>
                    <a:pt x="1027430" y="119380"/>
                    <a:pt x="1082040" y="109220"/>
                    <a:pt x="1085850" y="119380"/>
                  </a:cubicBezTo>
                  <a:cubicBezTo>
                    <a:pt x="1089660" y="129540"/>
                    <a:pt x="1032510" y="175260"/>
                    <a:pt x="1026160" y="171450"/>
                  </a:cubicBezTo>
                  <a:cubicBezTo>
                    <a:pt x="1019810" y="167640"/>
                    <a:pt x="1032510" y="113030"/>
                    <a:pt x="1051560" y="96520"/>
                  </a:cubicBezTo>
                  <a:cubicBezTo>
                    <a:pt x="1071880" y="77470"/>
                    <a:pt x="1116330" y="64770"/>
                    <a:pt x="1150620" y="71120"/>
                  </a:cubicBezTo>
                  <a:cubicBezTo>
                    <a:pt x="1193800" y="80010"/>
                    <a:pt x="1234440" y="168910"/>
                    <a:pt x="1283970" y="176530"/>
                  </a:cubicBezTo>
                  <a:cubicBezTo>
                    <a:pt x="1337310" y="185420"/>
                    <a:pt x="1413510" y="114300"/>
                    <a:pt x="1464310" y="109220"/>
                  </a:cubicBezTo>
                  <a:cubicBezTo>
                    <a:pt x="1501140" y="106680"/>
                    <a:pt x="1541780" y="105410"/>
                    <a:pt x="1562100" y="127000"/>
                  </a:cubicBezTo>
                  <a:cubicBezTo>
                    <a:pt x="1586230" y="151130"/>
                    <a:pt x="1592580" y="232410"/>
                    <a:pt x="1581150" y="261620"/>
                  </a:cubicBezTo>
                  <a:cubicBezTo>
                    <a:pt x="1574800" y="279400"/>
                    <a:pt x="1555750" y="289560"/>
                    <a:pt x="1541780" y="295910"/>
                  </a:cubicBezTo>
                  <a:cubicBezTo>
                    <a:pt x="1529080" y="300990"/>
                    <a:pt x="1513840" y="302260"/>
                    <a:pt x="1499870" y="299720"/>
                  </a:cubicBezTo>
                  <a:cubicBezTo>
                    <a:pt x="1487170" y="297180"/>
                    <a:pt x="1473200" y="292100"/>
                    <a:pt x="1463040" y="283210"/>
                  </a:cubicBezTo>
                  <a:cubicBezTo>
                    <a:pt x="1451610" y="275590"/>
                    <a:pt x="1442720" y="264160"/>
                    <a:pt x="1436370" y="251460"/>
                  </a:cubicBezTo>
                  <a:cubicBezTo>
                    <a:pt x="1431290" y="240030"/>
                    <a:pt x="1427480" y="224790"/>
                    <a:pt x="1428750" y="210820"/>
                  </a:cubicBezTo>
                  <a:cubicBezTo>
                    <a:pt x="1428750" y="198120"/>
                    <a:pt x="1432560" y="182880"/>
                    <a:pt x="1440180" y="171450"/>
                  </a:cubicBezTo>
                  <a:cubicBezTo>
                    <a:pt x="1446530" y="160020"/>
                    <a:pt x="1452880" y="153670"/>
                    <a:pt x="1468120" y="142240"/>
                  </a:cubicBezTo>
                  <a:cubicBezTo>
                    <a:pt x="1507490" y="111760"/>
                    <a:pt x="1637030" y="29210"/>
                    <a:pt x="1701800" y="11430"/>
                  </a:cubicBezTo>
                  <a:cubicBezTo>
                    <a:pt x="1741170" y="1270"/>
                    <a:pt x="1776730" y="0"/>
                    <a:pt x="1803400" y="10160"/>
                  </a:cubicBezTo>
                  <a:cubicBezTo>
                    <a:pt x="1827530" y="20320"/>
                    <a:pt x="1863090" y="50800"/>
                    <a:pt x="1860550" y="63500"/>
                  </a:cubicBezTo>
                  <a:cubicBezTo>
                    <a:pt x="1858010" y="76200"/>
                    <a:pt x="1790700" y="92710"/>
                    <a:pt x="1786890" y="87630"/>
                  </a:cubicBezTo>
                  <a:cubicBezTo>
                    <a:pt x="1783080" y="81280"/>
                    <a:pt x="1814830" y="31750"/>
                    <a:pt x="1838960" y="24130"/>
                  </a:cubicBezTo>
                  <a:cubicBezTo>
                    <a:pt x="1869440" y="13970"/>
                    <a:pt x="1929130" y="33020"/>
                    <a:pt x="1958340" y="52070"/>
                  </a:cubicBezTo>
                  <a:cubicBezTo>
                    <a:pt x="1982470" y="68580"/>
                    <a:pt x="2014220" y="114300"/>
                    <a:pt x="2010410" y="121920"/>
                  </a:cubicBezTo>
                  <a:cubicBezTo>
                    <a:pt x="2009140" y="127000"/>
                    <a:pt x="1986280" y="121920"/>
                    <a:pt x="1986280" y="123190"/>
                  </a:cubicBezTo>
                  <a:cubicBezTo>
                    <a:pt x="1985010" y="127000"/>
                    <a:pt x="2029460" y="133350"/>
                    <a:pt x="2043430" y="146050"/>
                  </a:cubicBezTo>
                  <a:cubicBezTo>
                    <a:pt x="2057400" y="160020"/>
                    <a:pt x="2068830" y="184150"/>
                    <a:pt x="2071370" y="201930"/>
                  </a:cubicBezTo>
                  <a:cubicBezTo>
                    <a:pt x="2073910" y="215900"/>
                    <a:pt x="2070100" y="231140"/>
                    <a:pt x="2065020" y="243840"/>
                  </a:cubicBezTo>
                  <a:cubicBezTo>
                    <a:pt x="2059940" y="255270"/>
                    <a:pt x="2052320" y="267970"/>
                    <a:pt x="2040890" y="276860"/>
                  </a:cubicBezTo>
                  <a:cubicBezTo>
                    <a:pt x="2026920" y="288290"/>
                    <a:pt x="2004060" y="297180"/>
                    <a:pt x="1982470" y="298450"/>
                  </a:cubicBezTo>
                  <a:cubicBezTo>
                    <a:pt x="1955800" y="299720"/>
                    <a:pt x="1918970" y="285750"/>
                    <a:pt x="1888490" y="274320"/>
                  </a:cubicBezTo>
                  <a:cubicBezTo>
                    <a:pt x="1859280" y="264160"/>
                    <a:pt x="1838960" y="242570"/>
                    <a:pt x="1802130" y="232410"/>
                  </a:cubicBezTo>
                  <a:cubicBezTo>
                    <a:pt x="1748790" y="215900"/>
                    <a:pt x="1645920" y="223520"/>
                    <a:pt x="1593850" y="209550"/>
                  </a:cubicBezTo>
                  <a:cubicBezTo>
                    <a:pt x="1560830" y="199390"/>
                    <a:pt x="1540510" y="171450"/>
                    <a:pt x="1513840" y="173990"/>
                  </a:cubicBezTo>
                  <a:cubicBezTo>
                    <a:pt x="1487170" y="175260"/>
                    <a:pt x="1463040" y="209550"/>
                    <a:pt x="1433830" y="222250"/>
                  </a:cubicBezTo>
                  <a:cubicBezTo>
                    <a:pt x="1400810" y="234950"/>
                    <a:pt x="1365250" y="243840"/>
                    <a:pt x="1323340" y="248920"/>
                  </a:cubicBezTo>
                  <a:cubicBezTo>
                    <a:pt x="1266190" y="255270"/>
                    <a:pt x="1182370" y="254000"/>
                    <a:pt x="1117600" y="248920"/>
                  </a:cubicBezTo>
                  <a:cubicBezTo>
                    <a:pt x="1060450" y="245110"/>
                    <a:pt x="1017270" y="229870"/>
                    <a:pt x="955040" y="223520"/>
                  </a:cubicBezTo>
                  <a:cubicBezTo>
                    <a:pt x="873760" y="215900"/>
                    <a:pt x="767080" y="209550"/>
                    <a:pt x="671830" y="213360"/>
                  </a:cubicBezTo>
                  <a:cubicBezTo>
                    <a:pt x="575310" y="215900"/>
                    <a:pt x="450850" y="257810"/>
                    <a:pt x="379730" y="246380"/>
                  </a:cubicBezTo>
                  <a:cubicBezTo>
                    <a:pt x="335280" y="238760"/>
                    <a:pt x="297180" y="219710"/>
                    <a:pt x="275590" y="198120"/>
                  </a:cubicBezTo>
                  <a:cubicBezTo>
                    <a:pt x="260350" y="184150"/>
                    <a:pt x="252730" y="166370"/>
                    <a:pt x="250190" y="148590"/>
                  </a:cubicBezTo>
                  <a:cubicBezTo>
                    <a:pt x="248920" y="130810"/>
                    <a:pt x="252730" y="109220"/>
                    <a:pt x="261620" y="93980"/>
                  </a:cubicBezTo>
                  <a:cubicBezTo>
                    <a:pt x="269240" y="78740"/>
                    <a:pt x="284480" y="62230"/>
                    <a:pt x="302260" y="55880"/>
                  </a:cubicBezTo>
                  <a:cubicBezTo>
                    <a:pt x="323850" y="49530"/>
                    <a:pt x="364490" y="49530"/>
                    <a:pt x="384810" y="63500"/>
                  </a:cubicBezTo>
                  <a:cubicBezTo>
                    <a:pt x="405130" y="76200"/>
                    <a:pt x="424180" y="110490"/>
                    <a:pt x="424180" y="134620"/>
                  </a:cubicBezTo>
                  <a:cubicBezTo>
                    <a:pt x="425450" y="158750"/>
                    <a:pt x="407670" y="193040"/>
                    <a:pt x="388620" y="208280"/>
                  </a:cubicBezTo>
                  <a:cubicBezTo>
                    <a:pt x="368300" y="222250"/>
                    <a:pt x="330200" y="227330"/>
                    <a:pt x="307340" y="218440"/>
                  </a:cubicBezTo>
                  <a:cubicBezTo>
                    <a:pt x="284480" y="210820"/>
                    <a:pt x="257810" y="181610"/>
                    <a:pt x="252730" y="157480"/>
                  </a:cubicBezTo>
                  <a:cubicBezTo>
                    <a:pt x="246380" y="134620"/>
                    <a:pt x="259080" y="96520"/>
                    <a:pt x="271780" y="78740"/>
                  </a:cubicBezTo>
                  <a:cubicBezTo>
                    <a:pt x="283210" y="63500"/>
                    <a:pt x="306070" y="54610"/>
                    <a:pt x="321310" y="50800"/>
                  </a:cubicBezTo>
                  <a:cubicBezTo>
                    <a:pt x="331470" y="48260"/>
                    <a:pt x="337820" y="48260"/>
                    <a:pt x="349250" y="49530"/>
                  </a:cubicBezTo>
                  <a:cubicBezTo>
                    <a:pt x="365760" y="54610"/>
                    <a:pt x="383540" y="78740"/>
                    <a:pt x="410210" y="81280"/>
                  </a:cubicBezTo>
                  <a:cubicBezTo>
                    <a:pt x="454660" y="86360"/>
                    <a:pt x="515620" y="44450"/>
                    <a:pt x="599440" y="36830"/>
                  </a:cubicBezTo>
                  <a:cubicBezTo>
                    <a:pt x="751840" y="24130"/>
                    <a:pt x="1144270" y="76200"/>
                    <a:pt x="1262380" y="73660"/>
                  </a:cubicBezTo>
                  <a:cubicBezTo>
                    <a:pt x="1305560" y="73660"/>
                    <a:pt x="1320800" y="74930"/>
                    <a:pt x="1350010" y="66040"/>
                  </a:cubicBezTo>
                  <a:cubicBezTo>
                    <a:pt x="1383030" y="57150"/>
                    <a:pt x="1414780" y="21590"/>
                    <a:pt x="1449070" y="11430"/>
                  </a:cubicBezTo>
                  <a:cubicBezTo>
                    <a:pt x="1479550" y="3810"/>
                    <a:pt x="1507490" y="5080"/>
                    <a:pt x="1541780" y="8890"/>
                  </a:cubicBezTo>
                  <a:cubicBezTo>
                    <a:pt x="1587500" y="13970"/>
                    <a:pt x="1652270" y="40640"/>
                    <a:pt x="1700530" y="46990"/>
                  </a:cubicBezTo>
                  <a:cubicBezTo>
                    <a:pt x="1739900" y="52070"/>
                    <a:pt x="1766570" y="43180"/>
                    <a:pt x="1808480" y="52070"/>
                  </a:cubicBezTo>
                  <a:cubicBezTo>
                    <a:pt x="1869440" y="63500"/>
                    <a:pt x="1985010" y="105410"/>
                    <a:pt x="2026920" y="134620"/>
                  </a:cubicBezTo>
                  <a:cubicBezTo>
                    <a:pt x="2048510" y="149860"/>
                    <a:pt x="2059940" y="165100"/>
                    <a:pt x="2066290" y="181610"/>
                  </a:cubicBezTo>
                  <a:cubicBezTo>
                    <a:pt x="2072640" y="194310"/>
                    <a:pt x="2073910" y="208280"/>
                    <a:pt x="2071370" y="223520"/>
                  </a:cubicBezTo>
                  <a:cubicBezTo>
                    <a:pt x="2067560" y="240030"/>
                    <a:pt x="2056130" y="264160"/>
                    <a:pt x="2040890" y="276860"/>
                  </a:cubicBezTo>
                  <a:cubicBezTo>
                    <a:pt x="2024380" y="290830"/>
                    <a:pt x="1996440" y="298450"/>
                    <a:pt x="1973580" y="297180"/>
                  </a:cubicBezTo>
                  <a:cubicBezTo>
                    <a:pt x="1948180" y="295910"/>
                    <a:pt x="1906270" y="285750"/>
                    <a:pt x="1896110" y="265430"/>
                  </a:cubicBezTo>
                  <a:cubicBezTo>
                    <a:pt x="1883410" y="245110"/>
                    <a:pt x="1920240" y="177800"/>
                    <a:pt x="1910080" y="171450"/>
                  </a:cubicBezTo>
                  <a:cubicBezTo>
                    <a:pt x="1901190" y="166370"/>
                    <a:pt x="1866900" y="218440"/>
                    <a:pt x="1846580" y="217170"/>
                  </a:cubicBezTo>
                  <a:cubicBezTo>
                    <a:pt x="1824990" y="214630"/>
                    <a:pt x="1811020" y="158750"/>
                    <a:pt x="1784350" y="154940"/>
                  </a:cubicBezTo>
                  <a:cubicBezTo>
                    <a:pt x="1746250" y="148590"/>
                    <a:pt x="1675130" y="204470"/>
                    <a:pt x="1631950" y="231140"/>
                  </a:cubicBezTo>
                  <a:cubicBezTo>
                    <a:pt x="1597660" y="251460"/>
                    <a:pt x="1567180" y="287020"/>
                    <a:pt x="1541780" y="295910"/>
                  </a:cubicBezTo>
                  <a:cubicBezTo>
                    <a:pt x="1526540" y="302260"/>
                    <a:pt x="1515110" y="302260"/>
                    <a:pt x="1499870" y="299720"/>
                  </a:cubicBezTo>
                  <a:cubicBezTo>
                    <a:pt x="1483360" y="295910"/>
                    <a:pt x="1459230" y="284480"/>
                    <a:pt x="1447800" y="269240"/>
                  </a:cubicBezTo>
                  <a:cubicBezTo>
                    <a:pt x="1435100" y="254000"/>
                    <a:pt x="1427480" y="229870"/>
                    <a:pt x="1428750" y="210820"/>
                  </a:cubicBezTo>
                  <a:cubicBezTo>
                    <a:pt x="1428750" y="191770"/>
                    <a:pt x="1440180" y="168910"/>
                    <a:pt x="1451610" y="154940"/>
                  </a:cubicBezTo>
                  <a:cubicBezTo>
                    <a:pt x="1461770" y="144780"/>
                    <a:pt x="1484630" y="132080"/>
                    <a:pt x="1487170" y="133350"/>
                  </a:cubicBezTo>
                  <a:cubicBezTo>
                    <a:pt x="1488440" y="134620"/>
                    <a:pt x="1465580" y="149860"/>
                    <a:pt x="1463040" y="163830"/>
                  </a:cubicBezTo>
                  <a:cubicBezTo>
                    <a:pt x="1460500" y="189230"/>
                    <a:pt x="1525270" y="245110"/>
                    <a:pt x="1512570" y="273050"/>
                  </a:cubicBezTo>
                  <a:cubicBezTo>
                    <a:pt x="1494790" y="311150"/>
                    <a:pt x="1343660" y="336550"/>
                    <a:pt x="1285240" y="340360"/>
                  </a:cubicBezTo>
                  <a:cubicBezTo>
                    <a:pt x="1248410" y="341630"/>
                    <a:pt x="1217930" y="339090"/>
                    <a:pt x="1196340" y="322580"/>
                  </a:cubicBezTo>
                  <a:cubicBezTo>
                    <a:pt x="1174750" y="306070"/>
                    <a:pt x="1179830" y="252730"/>
                    <a:pt x="1156970" y="245110"/>
                  </a:cubicBezTo>
                  <a:cubicBezTo>
                    <a:pt x="1129030" y="233680"/>
                    <a:pt x="1078230" y="292100"/>
                    <a:pt x="1029970" y="294640"/>
                  </a:cubicBezTo>
                  <a:cubicBezTo>
                    <a:pt x="966470" y="298450"/>
                    <a:pt x="806450" y="242570"/>
                    <a:pt x="807720" y="233680"/>
                  </a:cubicBezTo>
                  <a:cubicBezTo>
                    <a:pt x="807720" y="227330"/>
                    <a:pt x="894080" y="219710"/>
                    <a:pt x="897890" y="227330"/>
                  </a:cubicBezTo>
                  <a:cubicBezTo>
                    <a:pt x="900430" y="236220"/>
                    <a:pt x="829310" y="267970"/>
                    <a:pt x="805180" y="289560"/>
                  </a:cubicBezTo>
                  <a:cubicBezTo>
                    <a:pt x="787400" y="304800"/>
                    <a:pt x="782320" y="326390"/>
                    <a:pt x="765810" y="336550"/>
                  </a:cubicBezTo>
                  <a:cubicBezTo>
                    <a:pt x="748030" y="345440"/>
                    <a:pt x="722630" y="349250"/>
                    <a:pt x="703580" y="344170"/>
                  </a:cubicBezTo>
                  <a:cubicBezTo>
                    <a:pt x="684530" y="340360"/>
                    <a:pt x="662940" y="323850"/>
                    <a:pt x="652780" y="309880"/>
                  </a:cubicBezTo>
                  <a:cubicBezTo>
                    <a:pt x="642620" y="298450"/>
                    <a:pt x="638810" y="284480"/>
                    <a:pt x="636270" y="271780"/>
                  </a:cubicBezTo>
                  <a:cubicBezTo>
                    <a:pt x="635000" y="257810"/>
                    <a:pt x="640080" y="229870"/>
                    <a:pt x="641350" y="229870"/>
                  </a:cubicBezTo>
                  <a:cubicBezTo>
                    <a:pt x="642620" y="229870"/>
                    <a:pt x="637540" y="252730"/>
                    <a:pt x="645160" y="260350"/>
                  </a:cubicBezTo>
                  <a:cubicBezTo>
                    <a:pt x="656590" y="273050"/>
                    <a:pt x="718820" y="267970"/>
                    <a:pt x="721360" y="279400"/>
                  </a:cubicBezTo>
                  <a:cubicBezTo>
                    <a:pt x="723900" y="292100"/>
                    <a:pt x="669290" y="322580"/>
                    <a:pt x="637540" y="335280"/>
                  </a:cubicBezTo>
                  <a:cubicBezTo>
                    <a:pt x="603250" y="347980"/>
                    <a:pt x="552450" y="361950"/>
                    <a:pt x="519430" y="353060"/>
                  </a:cubicBezTo>
                  <a:cubicBezTo>
                    <a:pt x="491490" y="344170"/>
                    <a:pt x="447040" y="299720"/>
                    <a:pt x="450850" y="289560"/>
                  </a:cubicBezTo>
                  <a:cubicBezTo>
                    <a:pt x="454660" y="280670"/>
                    <a:pt x="527050" y="283210"/>
                    <a:pt x="529590" y="292100"/>
                  </a:cubicBezTo>
                  <a:cubicBezTo>
                    <a:pt x="533400" y="306070"/>
                    <a:pt x="406400" y="400050"/>
                    <a:pt x="383540" y="388620"/>
                  </a:cubicBezTo>
                  <a:cubicBezTo>
                    <a:pt x="367030" y="379730"/>
                    <a:pt x="377190" y="275590"/>
                    <a:pt x="383540" y="274320"/>
                  </a:cubicBezTo>
                  <a:cubicBezTo>
                    <a:pt x="387350" y="273050"/>
                    <a:pt x="400050" y="295910"/>
                    <a:pt x="402590" y="309880"/>
                  </a:cubicBezTo>
                  <a:cubicBezTo>
                    <a:pt x="405130" y="326390"/>
                    <a:pt x="401320" y="353060"/>
                    <a:pt x="393700" y="368300"/>
                  </a:cubicBezTo>
                  <a:cubicBezTo>
                    <a:pt x="387350" y="381000"/>
                    <a:pt x="378460" y="391160"/>
                    <a:pt x="367030" y="397510"/>
                  </a:cubicBezTo>
                  <a:cubicBezTo>
                    <a:pt x="351790" y="406400"/>
                    <a:pt x="327660" y="414020"/>
                    <a:pt x="308610" y="411480"/>
                  </a:cubicBezTo>
                  <a:cubicBezTo>
                    <a:pt x="290830" y="408940"/>
                    <a:pt x="269240" y="398780"/>
                    <a:pt x="256540" y="382270"/>
                  </a:cubicBezTo>
                  <a:cubicBezTo>
                    <a:pt x="241300" y="361950"/>
                    <a:pt x="252730" y="303530"/>
                    <a:pt x="233680" y="292100"/>
                  </a:cubicBezTo>
                  <a:cubicBezTo>
                    <a:pt x="214630" y="279400"/>
                    <a:pt x="172720" y="318770"/>
                    <a:pt x="142240" y="309880"/>
                  </a:cubicBezTo>
                  <a:cubicBezTo>
                    <a:pt x="99060" y="298450"/>
                    <a:pt x="29210" y="223520"/>
                    <a:pt x="11430" y="187960"/>
                  </a:cubicBezTo>
                  <a:cubicBezTo>
                    <a:pt x="1270" y="168910"/>
                    <a:pt x="0" y="149860"/>
                    <a:pt x="3810" y="133350"/>
                  </a:cubicBezTo>
                  <a:cubicBezTo>
                    <a:pt x="7620" y="116840"/>
                    <a:pt x="21590" y="97790"/>
                    <a:pt x="35560" y="87630"/>
                  </a:cubicBezTo>
                  <a:cubicBezTo>
                    <a:pt x="49530" y="78740"/>
                    <a:pt x="71120" y="72390"/>
                    <a:pt x="88900" y="74930"/>
                  </a:cubicBezTo>
                  <a:cubicBezTo>
                    <a:pt x="105410" y="76200"/>
                    <a:pt x="137160" y="99060"/>
                    <a:pt x="137160" y="99060"/>
                  </a:cubicBezTo>
                </a:path>
              </a:pathLst>
            </a:custGeom>
            <a:solidFill>
              <a:srgbClr val="85E0C2">
                <a:alpha val="8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7043181" y="5258676"/>
            <a:ext cx="661195" cy="506115"/>
          </a:xfrm>
          <a:custGeom>
            <a:avLst/>
            <a:gdLst/>
            <a:ahLst/>
            <a:cxnLst/>
            <a:rect l="l" t="t" r="r" b="b"/>
            <a:pathLst>
              <a:path w="991793" h="759173">
                <a:moveTo>
                  <a:pt x="0" y="0"/>
                </a:moveTo>
                <a:lnTo>
                  <a:pt x="991793" y="0"/>
                </a:lnTo>
                <a:lnTo>
                  <a:pt x="991793" y="759173"/>
                </a:lnTo>
                <a:lnTo>
                  <a:pt x="0" y="759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2" name="Freeform 22"/>
          <p:cNvSpPr/>
          <p:nvPr/>
        </p:nvSpPr>
        <p:spPr>
          <a:xfrm>
            <a:off x="7135482" y="5142994"/>
            <a:ext cx="238297" cy="231365"/>
          </a:xfrm>
          <a:custGeom>
            <a:avLst/>
            <a:gdLst/>
            <a:ahLst/>
            <a:cxnLst/>
            <a:rect l="l" t="t" r="r" b="b"/>
            <a:pathLst>
              <a:path w="357446" h="347047">
                <a:moveTo>
                  <a:pt x="0" y="0"/>
                </a:moveTo>
                <a:lnTo>
                  <a:pt x="357446" y="0"/>
                </a:lnTo>
                <a:lnTo>
                  <a:pt x="357446" y="347047"/>
                </a:lnTo>
                <a:lnTo>
                  <a:pt x="0" y="3470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4" name="Freeform 24"/>
          <p:cNvSpPr/>
          <p:nvPr/>
        </p:nvSpPr>
        <p:spPr>
          <a:xfrm>
            <a:off x="4201110" y="2240705"/>
            <a:ext cx="1693274" cy="1642476"/>
          </a:xfrm>
          <a:custGeom>
            <a:avLst/>
            <a:gdLst/>
            <a:ahLst/>
            <a:cxnLst/>
            <a:rect l="l" t="t" r="r" b="b"/>
            <a:pathLst>
              <a:path w="2539911" h="2463714">
                <a:moveTo>
                  <a:pt x="0" y="0"/>
                </a:moveTo>
                <a:lnTo>
                  <a:pt x="2539912" y="0"/>
                </a:lnTo>
                <a:lnTo>
                  <a:pt x="2539912" y="2463714"/>
                </a:lnTo>
                <a:lnTo>
                  <a:pt x="0" y="246371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alphaModFix amt="7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5" name="Freeform 25"/>
          <p:cNvSpPr/>
          <p:nvPr/>
        </p:nvSpPr>
        <p:spPr>
          <a:xfrm>
            <a:off x="844107" y="4927805"/>
            <a:ext cx="540974" cy="661742"/>
          </a:xfrm>
          <a:custGeom>
            <a:avLst/>
            <a:gdLst/>
            <a:ahLst/>
            <a:cxnLst/>
            <a:rect l="l" t="t" r="r" b="b"/>
            <a:pathLst>
              <a:path w="811461" h="992613">
                <a:moveTo>
                  <a:pt x="0" y="0"/>
                </a:moveTo>
                <a:lnTo>
                  <a:pt x="811460" y="0"/>
                </a:lnTo>
                <a:lnTo>
                  <a:pt x="811460" y="992613"/>
                </a:lnTo>
                <a:lnTo>
                  <a:pt x="0" y="9926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6" name="Freeform 26"/>
          <p:cNvSpPr/>
          <p:nvPr/>
        </p:nvSpPr>
        <p:spPr>
          <a:xfrm>
            <a:off x="2165428" y="4927805"/>
            <a:ext cx="540974" cy="661742"/>
          </a:xfrm>
          <a:custGeom>
            <a:avLst/>
            <a:gdLst/>
            <a:ahLst/>
            <a:cxnLst/>
            <a:rect l="l" t="t" r="r" b="b"/>
            <a:pathLst>
              <a:path w="811461" h="992613">
                <a:moveTo>
                  <a:pt x="0" y="0"/>
                </a:moveTo>
                <a:lnTo>
                  <a:pt x="811460" y="0"/>
                </a:lnTo>
                <a:lnTo>
                  <a:pt x="811460" y="992613"/>
                </a:lnTo>
                <a:lnTo>
                  <a:pt x="0" y="9926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7" name="Freeform 27"/>
          <p:cNvSpPr/>
          <p:nvPr/>
        </p:nvSpPr>
        <p:spPr>
          <a:xfrm>
            <a:off x="1411298" y="5258676"/>
            <a:ext cx="540974" cy="661742"/>
          </a:xfrm>
          <a:custGeom>
            <a:avLst/>
            <a:gdLst/>
            <a:ahLst/>
            <a:cxnLst/>
            <a:rect l="l" t="t" r="r" b="b"/>
            <a:pathLst>
              <a:path w="811461" h="992613">
                <a:moveTo>
                  <a:pt x="0" y="0"/>
                </a:moveTo>
                <a:lnTo>
                  <a:pt x="811461" y="0"/>
                </a:lnTo>
                <a:lnTo>
                  <a:pt x="811461" y="992613"/>
                </a:lnTo>
                <a:lnTo>
                  <a:pt x="0" y="9926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8" name="Freeform 28"/>
          <p:cNvSpPr/>
          <p:nvPr/>
        </p:nvSpPr>
        <p:spPr>
          <a:xfrm>
            <a:off x="2919558" y="5258676"/>
            <a:ext cx="540974" cy="661742"/>
          </a:xfrm>
          <a:custGeom>
            <a:avLst/>
            <a:gdLst/>
            <a:ahLst/>
            <a:cxnLst/>
            <a:rect l="l" t="t" r="r" b="b"/>
            <a:pathLst>
              <a:path w="811461" h="992613">
                <a:moveTo>
                  <a:pt x="0" y="0"/>
                </a:moveTo>
                <a:lnTo>
                  <a:pt x="811461" y="0"/>
                </a:lnTo>
                <a:lnTo>
                  <a:pt x="811461" y="992613"/>
                </a:lnTo>
                <a:lnTo>
                  <a:pt x="0" y="9926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2" name="TextBox 32"/>
          <p:cNvSpPr txBox="1"/>
          <p:nvPr/>
        </p:nvSpPr>
        <p:spPr>
          <a:xfrm>
            <a:off x="6096000" y="2259427"/>
            <a:ext cx="5841985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Froggy had chosen.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She loved her new farm.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Planting crops outdoors,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it made her feel calm.</a:t>
            </a:r>
          </a:p>
        </p:txBody>
      </p:sp>
      <p:sp>
        <p:nvSpPr>
          <p:cNvPr id="33" name="Freeform 33"/>
          <p:cNvSpPr/>
          <p:nvPr/>
        </p:nvSpPr>
        <p:spPr>
          <a:xfrm>
            <a:off x="2180301" y="1748708"/>
            <a:ext cx="3203323" cy="3752597"/>
          </a:xfrm>
          <a:custGeom>
            <a:avLst/>
            <a:gdLst/>
            <a:ahLst/>
            <a:cxnLst/>
            <a:rect l="l" t="t" r="r" b="b"/>
            <a:pathLst>
              <a:path w="4316801" h="5057004">
                <a:moveTo>
                  <a:pt x="0" y="0"/>
                </a:moveTo>
                <a:lnTo>
                  <a:pt x="4316801" y="0"/>
                </a:lnTo>
                <a:lnTo>
                  <a:pt x="4316801" y="5057004"/>
                </a:lnTo>
                <a:lnTo>
                  <a:pt x="0" y="5057004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4" name="Freeform 34"/>
          <p:cNvSpPr/>
          <p:nvPr/>
        </p:nvSpPr>
        <p:spPr>
          <a:xfrm>
            <a:off x="1426171" y="3067164"/>
            <a:ext cx="3610643" cy="1434918"/>
          </a:xfrm>
          <a:custGeom>
            <a:avLst/>
            <a:gdLst/>
            <a:ahLst/>
            <a:cxnLst/>
            <a:rect l="l" t="t" r="r" b="b"/>
            <a:pathLst>
              <a:path w="4865706" h="1933697">
                <a:moveTo>
                  <a:pt x="0" y="0"/>
                </a:moveTo>
                <a:lnTo>
                  <a:pt x="4865707" y="0"/>
                </a:lnTo>
                <a:lnTo>
                  <a:pt x="4865707" y="1933697"/>
                </a:lnTo>
                <a:lnTo>
                  <a:pt x="0" y="1933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9" name="Freeform 18">
            <a:extLst>
              <a:ext uri="{FF2B5EF4-FFF2-40B4-BE49-F238E27FC236}">
                <a16:creationId xmlns:a16="http://schemas.microsoft.com/office/drawing/2014/main" id="{A3E199B6-E4BB-B510-9598-BEB460E51054}"/>
              </a:ext>
            </a:extLst>
          </p:cNvPr>
          <p:cNvSpPr/>
          <p:nvPr/>
        </p:nvSpPr>
        <p:spPr>
          <a:xfrm>
            <a:off x="481439" y="622955"/>
            <a:ext cx="2475547" cy="2030125"/>
          </a:xfrm>
          <a:custGeom>
            <a:avLst/>
            <a:gdLst/>
            <a:ahLst/>
            <a:cxnLst/>
            <a:rect l="l" t="t" r="r" b="b"/>
            <a:pathLst>
              <a:path w="3713321" h="3045187">
                <a:moveTo>
                  <a:pt x="0" y="0"/>
                </a:moveTo>
                <a:lnTo>
                  <a:pt x="3713321" y="0"/>
                </a:lnTo>
                <a:lnTo>
                  <a:pt x="3713321" y="3045187"/>
                </a:lnTo>
                <a:lnTo>
                  <a:pt x="0" y="3045187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-21600000">
                                          <p:cBhvr>
                                            <p:cTn id="25" dur="14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-21600000">
                                          <p:cBhvr>
                                            <p:cTn id="25" dur="14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E9E959-FC41-819A-54EE-A42AC5916B87}"/>
              </a:ext>
            </a:extLst>
          </p:cNvPr>
          <p:cNvSpPr/>
          <p:nvPr/>
        </p:nvSpPr>
        <p:spPr>
          <a:xfrm>
            <a:off x="9159765" y="2494651"/>
            <a:ext cx="2462827" cy="659523"/>
          </a:xfrm>
          <a:prstGeom prst="roundRect">
            <a:avLst/>
          </a:prstGeom>
          <a:solidFill>
            <a:srgbClr val="FFD5E4"/>
          </a:solidFill>
          <a:ln w="57150">
            <a:solidFill>
              <a:srgbClr val="FF69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Farmer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6BC49E-BCDA-95EB-4F48-A5662467F8FE}"/>
              </a:ext>
            </a:extLst>
          </p:cNvPr>
          <p:cNvSpPr/>
          <p:nvPr/>
        </p:nvSpPr>
        <p:spPr>
          <a:xfrm>
            <a:off x="569407" y="1265211"/>
            <a:ext cx="11053186" cy="85024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D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job does each character have?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823E7-2C05-6770-C4F3-FEC8D56C28B2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Open Sans" panose="020B0606030504020204"/>
              </a:rPr>
              <a:t>Jobs in the story (3 mins)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3323E6-0810-04D6-D626-A9A681926E13}"/>
              </a:ext>
            </a:extLst>
          </p:cNvPr>
          <p:cNvSpPr/>
          <p:nvPr/>
        </p:nvSpPr>
        <p:spPr>
          <a:xfrm>
            <a:off x="9159766" y="3781632"/>
            <a:ext cx="2462827" cy="659523"/>
          </a:xfrm>
          <a:prstGeom prst="roundRect">
            <a:avLst/>
          </a:prstGeom>
          <a:solidFill>
            <a:srgbClr val="FFD5E4"/>
          </a:solidFill>
          <a:ln w="57150">
            <a:solidFill>
              <a:srgbClr val="FF69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 driver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3F0B19-4378-E01E-D321-D1A9ADE3DAE3}"/>
              </a:ext>
            </a:extLst>
          </p:cNvPr>
          <p:cNvSpPr/>
          <p:nvPr/>
        </p:nvSpPr>
        <p:spPr>
          <a:xfrm>
            <a:off x="9159766" y="5068613"/>
            <a:ext cx="2462827" cy="659523"/>
          </a:xfrm>
          <a:prstGeom prst="roundRect">
            <a:avLst/>
          </a:prstGeom>
          <a:solidFill>
            <a:srgbClr val="FFD5E4"/>
          </a:solidFill>
          <a:ln w="57150">
            <a:solidFill>
              <a:srgbClr val="FF69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Postperson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nk frog with a white circle and pink belly&#10;&#10;AI-generated content may be incorrect.">
            <a:extLst>
              <a:ext uri="{FF2B5EF4-FFF2-40B4-BE49-F238E27FC236}">
                <a16:creationId xmlns:a16="http://schemas.microsoft.com/office/drawing/2014/main" id="{9F75B4AA-397C-7DC8-FAF6-15F0D052D3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375402" y="339734"/>
            <a:ext cx="3080873" cy="1765213"/>
          </a:xfrm>
          <a:prstGeom prst="rect">
            <a:avLst/>
          </a:prstGeom>
        </p:spPr>
      </p:pic>
      <p:sp>
        <p:nvSpPr>
          <p:cNvPr id="4" name="Freeform 16">
            <a:extLst>
              <a:ext uri="{FF2B5EF4-FFF2-40B4-BE49-F238E27FC236}">
                <a16:creationId xmlns:a16="http://schemas.microsoft.com/office/drawing/2014/main" id="{030DED03-C018-D374-D846-2FBE95ABECAD}"/>
              </a:ext>
            </a:extLst>
          </p:cNvPr>
          <p:cNvSpPr/>
          <p:nvPr/>
        </p:nvSpPr>
        <p:spPr>
          <a:xfrm>
            <a:off x="6733348" y="2188699"/>
            <a:ext cx="2753293" cy="3097455"/>
          </a:xfrm>
          <a:custGeom>
            <a:avLst/>
            <a:gdLst/>
            <a:ahLst/>
            <a:cxnLst/>
            <a:rect l="l" t="t" r="r" b="b"/>
            <a:pathLst>
              <a:path w="4129939" h="4646182">
                <a:moveTo>
                  <a:pt x="0" y="0"/>
                </a:moveTo>
                <a:lnTo>
                  <a:pt x="4129939" y="0"/>
                </a:lnTo>
                <a:lnTo>
                  <a:pt x="4129939" y="4646182"/>
                </a:lnTo>
                <a:lnTo>
                  <a:pt x="0" y="46461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1A5B298E-E81C-2624-D377-3CD67B0CE4A7}"/>
              </a:ext>
            </a:extLst>
          </p:cNvPr>
          <p:cNvSpPr/>
          <p:nvPr/>
        </p:nvSpPr>
        <p:spPr>
          <a:xfrm>
            <a:off x="3401935" y="2927196"/>
            <a:ext cx="3055911" cy="1620459"/>
          </a:xfrm>
          <a:custGeom>
            <a:avLst/>
            <a:gdLst/>
            <a:ahLst/>
            <a:cxnLst/>
            <a:rect l="l" t="t" r="r" b="b"/>
            <a:pathLst>
              <a:path w="4583866" h="2430688">
                <a:moveTo>
                  <a:pt x="0" y="0"/>
                </a:moveTo>
                <a:lnTo>
                  <a:pt x="4583866" y="0"/>
                </a:lnTo>
                <a:lnTo>
                  <a:pt x="4583866" y="2430688"/>
                </a:lnTo>
                <a:lnTo>
                  <a:pt x="0" y="243068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3D84221D-1E4A-FAB9-5078-9775D0D99969}"/>
              </a:ext>
            </a:extLst>
          </p:cNvPr>
          <p:cNvSpPr/>
          <p:nvPr/>
        </p:nvSpPr>
        <p:spPr>
          <a:xfrm>
            <a:off x="569407" y="1926270"/>
            <a:ext cx="1913047" cy="3710724"/>
          </a:xfrm>
          <a:custGeom>
            <a:avLst/>
            <a:gdLst/>
            <a:ahLst/>
            <a:cxnLst/>
            <a:rect l="l" t="t" r="r" b="b"/>
            <a:pathLst>
              <a:path w="2869570" h="5566086">
                <a:moveTo>
                  <a:pt x="0" y="0"/>
                </a:moveTo>
                <a:lnTo>
                  <a:pt x="2869570" y="0"/>
                </a:lnTo>
                <a:lnTo>
                  <a:pt x="2869570" y="5566086"/>
                </a:lnTo>
                <a:lnTo>
                  <a:pt x="0" y="55660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83117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5889E-D524-F0F4-4EE4-6AC859E4F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1F92FB-B6C4-9A95-9F98-50FF4E79B182}"/>
              </a:ext>
            </a:extLst>
          </p:cNvPr>
          <p:cNvSpPr/>
          <p:nvPr/>
        </p:nvSpPr>
        <p:spPr>
          <a:xfrm>
            <a:off x="1368572" y="5286154"/>
            <a:ext cx="2462827" cy="659523"/>
          </a:xfrm>
          <a:prstGeom prst="roundRect">
            <a:avLst/>
          </a:prstGeom>
          <a:solidFill>
            <a:srgbClr val="FFD5E4"/>
          </a:solidFill>
          <a:ln w="57150">
            <a:solidFill>
              <a:srgbClr val="FF69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Farmer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B805D0-9E47-965D-EFA4-5FF9C7828C56}"/>
              </a:ext>
            </a:extLst>
          </p:cNvPr>
          <p:cNvSpPr/>
          <p:nvPr/>
        </p:nvSpPr>
        <p:spPr>
          <a:xfrm>
            <a:off x="569407" y="1265211"/>
            <a:ext cx="11053186" cy="85024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D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job does each character have?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7DB4DE-B4DC-8C55-7F01-7ABF1D29D710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Open Sans" panose="020B0606030504020204"/>
              </a:rPr>
              <a:t>Jobs in the story (3 mins)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69C276-F43E-C196-0064-A16CF8F9868C}"/>
              </a:ext>
            </a:extLst>
          </p:cNvPr>
          <p:cNvSpPr/>
          <p:nvPr/>
        </p:nvSpPr>
        <p:spPr>
          <a:xfrm>
            <a:off x="4772532" y="5263027"/>
            <a:ext cx="2462827" cy="659523"/>
          </a:xfrm>
          <a:prstGeom prst="roundRect">
            <a:avLst/>
          </a:prstGeom>
          <a:solidFill>
            <a:srgbClr val="FFD5E4"/>
          </a:solidFill>
          <a:ln w="57150">
            <a:solidFill>
              <a:srgbClr val="FF69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 driver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A2BB7C-4FC0-F27E-49B1-04D06E85AEB9}"/>
              </a:ext>
            </a:extLst>
          </p:cNvPr>
          <p:cNvSpPr/>
          <p:nvPr/>
        </p:nvSpPr>
        <p:spPr>
          <a:xfrm>
            <a:off x="8218044" y="5263027"/>
            <a:ext cx="2462827" cy="659523"/>
          </a:xfrm>
          <a:prstGeom prst="roundRect">
            <a:avLst/>
          </a:prstGeom>
          <a:solidFill>
            <a:srgbClr val="FFD5E4"/>
          </a:solidFill>
          <a:ln w="57150">
            <a:solidFill>
              <a:srgbClr val="FF69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Postperson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nk frog with a white circle and pink belly&#10;&#10;AI-generated content may be incorrect.">
            <a:extLst>
              <a:ext uri="{FF2B5EF4-FFF2-40B4-BE49-F238E27FC236}">
                <a16:creationId xmlns:a16="http://schemas.microsoft.com/office/drawing/2014/main" id="{D37F9E59-407B-31DB-266A-BD49B51BA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375402" y="339734"/>
            <a:ext cx="3080873" cy="1765213"/>
          </a:xfrm>
          <a:prstGeom prst="rect">
            <a:avLst/>
          </a:prstGeom>
        </p:spPr>
      </p:pic>
      <p:sp>
        <p:nvSpPr>
          <p:cNvPr id="4" name="Freeform 16">
            <a:extLst>
              <a:ext uri="{FF2B5EF4-FFF2-40B4-BE49-F238E27FC236}">
                <a16:creationId xmlns:a16="http://schemas.microsoft.com/office/drawing/2014/main" id="{FA28B346-5031-DFCC-B1C0-F432A3B368C5}"/>
              </a:ext>
            </a:extLst>
          </p:cNvPr>
          <p:cNvSpPr/>
          <p:nvPr/>
        </p:nvSpPr>
        <p:spPr>
          <a:xfrm>
            <a:off x="7807404" y="2188699"/>
            <a:ext cx="2753293" cy="3097455"/>
          </a:xfrm>
          <a:custGeom>
            <a:avLst/>
            <a:gdLst/>
            <a:ahLst/>
            <a:cxnLst/>
            <a:rect l="l" t="t" r="r" b="b"/>
            <a:pathLst>
              <a:path w="4129939" h="4646182">
                <a:moveTo>
                  <a:pt x="0" y="0"/>
                </a:moveTo>
                <a:lnTo>
                  <a:pt x="4129939" y="0"/>
                </a:lnTo>
                <a:lnTo>
                  <a:pt x="4129939" y="4646182"/>
                </a:lnTo>
                <a:lnTo>
                  <a:pt x="0" y="46461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E0FAF5E2-E798-6FEC-2033-98D3ADC1BD97}"/>
              </a:ext>
            </a:extLst>
          </p:cNvPr>
          <p:cNvSpPr/>
          <p:nvPr/>
        </p:nvSpPr>
        <p:spPr>
          <a:xfrm>
            <a:off x="4475991" y="2927196"/>
            <a:ext cx="3055911" cy="1620459"/>
          </a:xfrm>
          <a:custGeom>
            <a:avLst/>
            <a:gdLst/>
            <a:ahLst/>
            <a:cxnLst/>
            <a:rect l="l" t="t" r="r" b="b"/>
            <a:pathLst>
              <a:path w="4583866" h="2430688">
                <a:moveTo>
                  <a:pt x="0" y="0"/>
                </a:moveTo>
                <a:lnTo>
                  <a:pt x="4583866" y="0"/>
                </a:lnTo>
                <a:lnTo>
                  <a:pt x="4583866" y="2430688"/>
                </a:lnTo>
                <a:lnTo>
                  <a:pt x="0" y="243068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6598D24F-4F66-8882-9DB7-CE5C6F870CE5}"/>
              </a:ext>
            </a:extLst>
          </p:cNvPr>
          <p:cNvSpPr/>
          <p:nvPr/>
        </p:nvSpPr>
        <p:spPr>
          <a:xfrm>
            <a:off x="1643463" y="1926270"/>
            <a:ext cx="1913047" cy="3710724"/>
          </a:xfrm>
          <a:custGeom>
            <a:avLst/>
            <a:gdLst/>
            <a:ahLst/>
            <a:cxnLst/>
            <a:rect l="l" t="t" r="r" b="b"/>
            <a:pathLst>
              <a:path w="2869570" h="5566086">
                <a:moveTo>
                  <a:pt x="0" y="0"/>
                </a:moveTo>
                <a:lnTo>
                  <a:pt x="2869570" y="0"/>
                </a:lnTo>
                <a:lnTo>
                  <a:pt x="2869570" y="5566086"/>
                </a:lnTo>
                <a:lnTo>
                  <a:pt x="0" y="55660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114991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A59EB2-BC28-85EC-4654-7825690069B3}"/>
              </a:ext>
            </a:extLst>
          </p:cNvPr>
          <p:cNvSpPr/>
          <p:nvPr/>
        </p:nvSpPr>
        <p:spPr>
          <a:xfrm>
            <a:off x="224118" y="5380305"/>
            <a:ext cx="11743765" cy="5847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Can you think of any other jobs which take place outside?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6BC49E-BCDA-95EB-4F48-A5662467F8FE}"/>
              </a:ext>
            </a:extLst>
          </p:cNvPr>
          <p:cNvSpPr/>
          <p:nvPr/>
        </p:nvSpPr>
        <p:spPr>
          <a:xfrm>
            <a:off x="224118" y="1151711"/>
            <a:ext cx="11743765" cy="5847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jobs in the story took place outside?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AB81E-DC1F-A57C-EBDD-C176290A5EBF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Open Sans" panose="020B0606030504020204"/>
              </a:rPr>
              <a:t>Outdoor jobs (3 mins)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FFE8B1-E837-5C15-33BA-E0A6AA54F7FF}"/>
              </a:ext>
            </a:extLst>
          </p:cNvPr>
          <p:cNvSpPr/>
          <p:nvPr/>
        </p:nvSpPr>
        <p:spPr>
          <a:xfrm>
            <a:off x="9159765" y="1948118"/>
            <a:ext cx="2462827" cy="659523"/>
          </a:xfrm>
          <a:prstGeom prst="roundRect">
            <a:avLst/>
          </a:prstGeom>
          <a:solidFill>
            <a:srgbClr val="FFF2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Farmer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5AE5E0-2A1C-854A-EC52-7B677C19D413}"/>
              </a:ext>
            </a:extLst>
          </p:cNvPr>
          <p:cNvSpPr/>
          <p:nvPr/>
        </p:nvSpPr>
        <p:spPr>
          <a:xfrm>
            <a:off x="9159766" y="3235099"/>
            <a:ext cx="2462827" cy="659523"/>
          </a:xfrm>
          <a:prstGeom prst="roundRect">
            <a:avLst/>
          </a:prstGeom>
          <a:solidFill>
            <a:srgbClr val="FFF2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 driver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921FB2-68AD-7F11-054A-363B6DE52823}"/>
              </a:ext>
            </a:extLst>
          </p:cNvPr>
          <p:cNvSpPr/>
          <p:nvPr/>
        </p:nvSpPr>
        <p:spPr>
          <a:xfrm>
            <a:off x="9159766" y="4522080"/>
            <a:ext cx="2462827" cy="659523"/>
          </a:xfrm>
          <a:prstGeom prst="roundRect">
            <a:avLst/>
          </a:prstGeom>
          <a:solidFill>
            <a:srgbClr val="FFF2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Postperson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artoon frog holding a magnifying glass&#10;&#10;AI-generated content may be incorrect.">
            <a:extLst>
              <a:ext uri="{FF2B5EF4-FFF2-40B4-BE49-F238E27FC236}">
                <a16:creationId xmlns:a16="http://schemas.microsoft.com/office/drawing/2014/main" id="{133D6A77-9908-ECFD-684B-8F553DEF82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3226">
            <a:off x="9995254" y="360481"/>
            <a:ext cx="1164549" cy="1471261"/>
          </a:xfrm>
          <a:prstGeom prst="rect">
            <a:avLst/>
          </a:prstGeom>
        </p:spPr>
      </p:pic>
      <p:sp>
        <p:nvSpPr>
          <p:cNvPr id="5" name="Freeform 16">
            <a:extLst>
              <a:ext uri="{FF2B5EF4-FFF2-40B4-BE49-F238E27FC236}">
                <a16:creationId xmlns:a16="http://schemas.microsoft.com/office/drawing/2014/main" id="{745863A9-4559-E804-179B-4446F9AEDDCD}"/>
              </a:ext>
            </a:extLst>
          </p:cNvPr>
          <p:cNvSpPr/>
          <p:nvPr/>
        </p:nvSpPr>
        <p:spPr>
          <a:xfrm>
            <a:off x="6733348" y="2188699"/>
            <a:ext cx="2753293" cy="3097455"/>
          </a:xfrm>
          <a:custGeom>
            <a:avLst/>
            <a:gdLst/>
            <a:ahLst/>
            <a:cxnLst/>
            <a:rect l="l" t="t" r="r" b="b"/>
            <a:pathLst>
              <a:path w="4129939" h="4646182">
                <a:moveTo>
                  <a:pt x="0" y="0"/>
                </a:moveTo>
                <a:lnTo>
                  <a:pt x="4129939" y="0"/>
                </a:lnTo>
                <a:lnTo>
                  <a:pt x="4129939" y="4646182"/>
                </a:lnTo>
                <a:lnTo>
                  <a:pt x="0" y="46461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0E3B0EC6-9851-C926-935B-63BB17934E9B}"/>
              </a:ext>
            </a:extLst>
          </p:cNvPr>
          <p:cNvSpPr/>
          <p:nvPr/>
        </p:nvSpPr>
        <p:spPr>
          <a:xfrm>
            <a:off x="3401935" y="2927196"/>
            <a:ext cx="3055911" cy="1620459"/>
          </a:xfrm>
          <a:custGeom>
            <a:avLst/>
            <a:gdLst/>
            <a:ahLst/>
            <a:cxnLst/>
            <a:rect l="l" t="t" r="r" b="b"/>
            <a:pathLst>
              <a:path w="4583866" h="2430688">
                <a:moveTo>
                  <a:pt x="0" y="0"/>
                </a:moveTo>
                <a:lnTo>
                  <a:pt x="4583866" y="0"/>
                </a:lnTo>
                <a:lnTo>
                  <a:pt x="4583866" y="2430688"/>
                </a:lnTo>
                <a:lnTo>
                  <a:pt x="0" y="243068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D25566B0-FC4A-8239-CD15-AF3E0B42E8CB}"/>
              </a:ext>
            </a:extLst>
          </p:cNvPr>
          <p:cNvSpPr/>
          <p:nvPr/>
        </p:nvSpPr>
        <p:spPr>
          <a:xfrm>
            <a:off x="569407" y="1926270"/>
            <a:ext cx="1913047" cy="3710724"/>
          </a:xfrm>
          <a:custGeom>
            <a:avLst/>
            <a:gdLst/>
            <a:ahLst/>
            <a:cxnLst/>
            <a:rect l="l" t="t" r="r" b="b"/>
            <a:pathLst>
              <a:path w="2869570" h="5566086">
                <a:moveTo>
                  <a:pt x="0" y="0"/>
                </a:moveTo>
                <a:lnTo>
                  <a:pt x="2869570" y="0"/>
                </a:lnTo>
                <a:lnTo>
                  <a:pt x="2869570" y="5566086"/>
                </a:lnTo>
                <a:lnTo>
                  <a:pt x="0" y="55660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048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A99C96D-E9B1-41A7-82FD-190A1F261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5280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GB" sz="5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can we learn about jobs from a story?  </a:t>
            </a:r>
          </a:p>
        </p:txBody>
      </p:sp>
    </p:spTree>
    <p:extLst>
      <p:ext uri="{BB962C8B-B14F-4D97-AF65-F5344CB8AC3E}">
        <p14:creationId xmlns:p14="http://schemas.microsoft.com/office/powerpoint/2010/main" val="1841099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D5FCF-13AD-BEF2-4E3F-457B3181E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A1B596-4733-9E21-3C11-F97A8679AAF2}"/>
              </a:ext>
            </a:extLst>
          </p:cNvPr>
          <p:cNvSpPr/>
          <p:nvPr/>
        </p:nvSpPr>
        <p:spPr>
          <a:xfrm>
            <a:off x="224118" y="5380305"/>
            <a:ext cx="11743765" cy="5847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Can you think of any other jobs which take place outside?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9D1248-D291-5D87-0FE3-74B29CF177CD}"/>
              </a:ext>
            </a:extLst>
          </p:cNvPr>
          <p:cNvSpPr/>
          <p:nvPr/>
        </p:nvSpPr>
        <p:spPr>
          <a:xfrm>
            <a:off x="224118" y="1151711"/>
            <a:ext cx="11743765" cy="5847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jobs in the story took place outside?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E47A5-3FDA-1C26-7A28-D5AFC88FF460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Open Sans" panose="020B0606030504020204"/>
              </a:rPr>
              <a:t>Outdoor jobs (3 mins)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494201-4FA5-E711-9798-83D28552D317}"/>
              </a:ext>
            </a:extLst>
          </p:cNvPr>
          <p:cNvSpPr/>
          <p:nvPr/>
        </p:nvSpPr>
        <p:spPr>
          <a:xfrm>
            <a:off x="2827743" y="3228634"/>
            <a:ext cx="2462827" cy="659523"/>
          </a:xfrm>
          <a:prstGeom prst="roundRect">
            <a:avLst/>
          </a:prstGeom>
          <a:solidFill>
            <a:srgbClr val="FFF2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Farmer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55C3DC-09AB-7068-4E58-6E8E4A1DDB3B}"/>
              </a:ext>
            </a:extLst>
          </p:cNvPr>
          <p:cNvSpPr/>
          <p:nvPr/>
        </p:nvSpPr>
        <p:spPr>
          <a:xfrm>
            <a:off x="9036698" y="3228633"/>
            <a:ext cx="2462827" cy="659523"/>
          </a:xfrm>
          <a:prstGeom prst="roundRect">
            <a:avLst/>
          </a:prstGeom>
          <a:solidFill>
            <a:srgbClr val="FFF2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Postperson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artoon frog holding a magnifying glass&#10;&#10;AI-generated content may be incorrect.">
            <a:extLst>
              <a:ext uri="{FF2B5EF4-FFF2-40B4-BE49-F238E27FC236}">
                <a16:creationId xmlns:a16="http://schemas.microsoft.com/office/drawing/2014/main" id="{5428BA3A-1D50-DCE3-BC70-8A633934D3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3226">
            <a:off x="9995254" y="360481"/>
            <a:ext cx="1164549" cy="1471261"/>
          </a:xfrm>
          <a:prstGeom prst="rect">
            <a:avLst/>
          </a:prstGeom>
        </p:spPr>
      </p:pic>
      <p:sp>
        <p:nvSpPr>
          <p:cNvPr id="5" name="Freeform 16">
            <a:extLst>
              <a:ext uri="{FF2B5EF4-FFF2-40B4-BE49-F238E27FC236}">
                <a16:creationId xmlns:a16="http://schemas.microsoft.com/office/drawing/2014/main" id="{1E15BD07-BF1B-73BC-386C-EF071A42B642}"/>
              </a:ext>
            </a:extLst>
          </p:cNvPr>
          <p:cNvSpPr/>
          <p:nvPr/>
        </p:nvSpPr>
        <p:spPr>
          <a:xfrm>
            <a:off x="6283405" y="2024060"/>
            <a:ext cx="2753293" cy="3097455"/>
          </a:xfrm>
          <a:custGeom>
            <a:avLst/>
            <a:gdLst/>
            <a:ahLst/>
            <a:cxnLst/>
            <a:rect l="l" t="t" r="r" b="b"/>
            <a:pathLst>
              <a:path w="4129939" h="4646182">
                <a:moveTo>
                  <a:pt x="0" y="0"/>
                </a:moveTo>
                <a:lnTo>
                  <a:pt x="4129939" y="0"/>
                </a:lnTo>
                <a:lnTo>
                  <a:pt x="4129939" y="4646182"/>
                </a:lnTo>
                <a:lnTo>
                  <a:pt x="0" y="46461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B78C41AA-68DB-FC18-7803-7D1FB4F8E703}"/>
              </a:ext>
            </a:extLst>
          </p:cNvPr>
          <p:cNvSpPr/>
          <p:nvPr/>
        </p:nvSpPr>
        <p:spPr>
          <a:xfrm>
            <a:off x="503178" y="1703032"/>
            <a:ext cx="1913047" cy="3710724"/>
          </a:xfrm>
          <a:custGeom>
            <a:avLst/>
            <a:gdLst/>
            <a:ahLst/>
            <a:cxnLst/>
            <a:rect l="l" t="t" r="r" b="b"/>
            <a:pathLst>
              <a:path w="2869570" h="5566086">
                <a:moveTo>
                  <a:pt x="0" y="0"/>
                </a:moveTo>
                <a:lnTo>
                  <a:pt x="2869570" y="0"/>
                </a:lnTo>
                <a:lnTo>
                  <a:pt x="2869570" y="5566086"/>
                </a:lnTo>
                <a:lnTo>
                  <a:pt x="0" y="556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94242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202069F-56B6-2A24-2CFC-91311347442B}"/>
              </a:ext>
            </a:extLst>
          </p:cNvPr>
          <p:cNvSpPr/>
          <p:nvPr/>
        </p:nvSpPr>
        <p:spPr>
          <a:xfrm>
            <a:off x="228878" y="1180453"/>
            <a:ext cx="11644595" cy="684507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790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tIns="0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is the real bus driver</a:t>
            </a:r>
            <a:r>
              <a:rPr lang="en-GB" sz="22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45D6E6-06A9-1376-62B7-01D53CB47044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Open Sans" panose="020B0606030504020204"/>
              </a:rPr>
              <a:t>Real world helpers (3 min)</a:t>
            </a:r>
          </a:p>
        </p:txBody>
      </p:sp>
      <p:pic>
        <p:nvPicPr>
          <p:cNvPr id="5" name="Picture 4" descr="A person driving a bus&#10;&#10;AI-generated content may be incorrect.">
            <a:extLst>
              <a:ext uri="{FF2B5EF4-FFF2-40B4-BE49-F238E27FC236}">
                <a16:creationId xmlns:a16="http://schemas.microsoft.com/office/drawing/2014/main" id="{D4CBBCBD-9365-C363-09F3-ED3BB6385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181" y="2107397"/>
            <a:ext cx="2641989" cy="1762543"/>
          </a:xfrm>
          <a:prstGeom prst="rect">
            <a:avLst/>
          </a:prstGeom>
        </p:spPr>
      </p:pic>
      <p:pic>
        <p:nvPicPr>
          <p:cNvPr id="12" name="Picture 11" descr="A person working in a garden&#10;&#10;AI-generated content may be incorrect.">
            <a:extLst>
              <a:ext uri="{FF2B5EF4-FFF2-40B4-BE49-F238E27FC236}">
                <a16:creationId xmlns:a16="http://schemas.microsoft.com/office/drawing/2014/main" id="{13CF5A9D-6F6B-EAE2-E7B7-206C3045D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530" y="4112377"/>
            <a:ext cx="2641989" cy="1761326"/>
          </a:xfrm>
          <a:prstGeom prst="rect">
            <a:avLst/>
          </a:prstGeom>
        </p:spPr>
      </p:pic>
      <p:pic>
        <p:nvPicPr>
          <p:cNvPr id="14" name="Picture 13" descr="A person handing a package to a person&#10;&#10;AI-generated content may be incorrect.">
            <a:extLst>
              <a:ext uri="{FF2B5EF4-FFF2-40B4-BE49-F238E27FC236}">
                <a16:creationId xmlns:a16="http://schemas.microsoft.com/office/drawing/2014/main" id="{2897BC95-7187-1FDD-3440-D44D9CA1B2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959" y="2107397"/>
            <a:ext cx="2641989" cy="1762543"/>
          </a:xfrm>
          <a:prstGeom prst="rect">
            <a:avLst/>
          </a:prstGeom>
        </p:spPr>
      </p:pic>
      <p:pic>
        <p:nvPicPr>
          <p:cNvPr id="16" name="Picture 15" descr="A cartoon frog holding a magnifying glass&#10;&#10;AI-generated content may be incorrect.">
            <a:extLst>
              <a:ext uri="{FF2B5EF4-FFF2-40B4-BE49-F238E27FC236}">
                <a16:creationId xmlns:a16="http://schemas.microsoft.com/office/drawing/2014/main" id="{AE10F935-7DA8-5521-0268-C583C7526B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3226">
            <a:off x="9981186" y="353735"/>
            <a:ext cx="1279086" cy="1615964"/>
          </a:xfrm>
          <a:prstGeom prst="rect">
            <a:avLst/>
          </a:prstGeom>
        </p:spPr>
      </p:pic>
      <p:sp>
        <p:nvSpPr>
          <p:cNvPr id="4" name="Freeform 18">
            <a:extLst>
              <a:ext uri="{FF2B5EF4-FFF2-40B4-BE49-F238E27FC236}">
                <a16:creationId xmlns:a16="http://schemas.microsoft.com/office/drawing/2014/main" id="{B8C8E7F3-84B4-7D06-A0B1-6EB937BB4268}"/>
              </a:ext>
            </a:extLst>
          </p:cNvPr>
          <p:cNvSpPr/>
          <p:nvPr/>
        </p:nvSpPr>
        <p:spPr>
          <a:xfrm>
            <a:off x="559385" y="2462639"/>
            <a:ext cx="4752843" cy="2814602"/>
          </a:xfrm>
          <a:custGeom>
            <a:avLst/>
            <a:gdLst/>
            <a:ahLst/>
            <a:cxnLst/>
            <a:rect l="l" t="t" r="r" b="b"/>
            <a:pathLst>
              <a:path w="4583866" h="2430688">
                <a:moveTo>
                  <a:pt x="0" y="0"/>
                </a:moveTo>
                <a:lnTo>
                  <a:pt x="4583866" y="0"/>
                </a:lnTo>
                <a:lnTo>
                  <a:pt x="4583866" y="2430688"/>
                </a:lnTo>
                <a:lnTo>
                  <a:pt x="0" y="243068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2292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298CF-15C2-67DC-C211-FE14758CB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469A7D1-8247-933D-EA21-8A8ACBC9B36A}"/>
              </a:ext>
            </a:extLst>
          </p:cNvPr>
          <p:cNvSpPr/>
          <p:nvPr/>
        </p:nvSpPr>
        <p:spPr>
          <a:xfrm>
            <a:off x="228878" y="1180453"/>
            <a:ext cx="11644595" cy="684507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790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tIns="0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is the real bus driver</a:t>
            </a:r>
            <a:r>
              <a:rPr lang="en-GB" sz="22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C7C40-D546-F953-E392-BA5CA25ACBEA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Open Sans" panose="020B0606030504020204"/>
              </a:rPr>
              <a:t>Real world helpers (3 min)</a:t>
            </a:r>
          </a:p>
        </p:txBody>
      </p:sp>
      <p:pic>
        <p:nvPicPr>
          <p:cNvPr id="5" name="Picture 4" descr="A person driving a bus&#10;&#10;AI-generated content may be incorrect.">
            <a:extLst>
              <a:ext uri="{FF2B5EF4-FFF2-40B4-BE49-F238E27FC236}">
                <a16:creationId xmlns:a16="http://schemas.microsoft.com/office/drawing/2014/main" id="{C42205B7-E471-7E28-AA45-D8903ED97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629" y="2251402"/>
            <a:ext cx="5169541" cy="3448742"/>
          </a:xfrm>
          <a:prstGeom prst="rect">
            <a:avLst/>
          </a:prstGeom>
        </p:spPr>
      </p:pic>
      <p:pic>
        <p:nvPicPr>
          <p:cNvPr id="16" name="Picture 15" descr="A cartoon frog holding a magnifying glass&#10;&#10;AI-generated content may be incorrect.">
            <a:extLst>
              <a:ext uri="{FF2B5EF4-FFF2-40B4-BE49-F238E27FC236}">
                <a16:creationId xmlns:a16="http://schemas.microsoft.com/office/drawing/2014/main" id="{DD88F273-A199-9DAA-2245-D8D86D631B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3226">
            <a:off x="9981186" y="353735"/>
            <a:ext cx="1279086" cy="1615964"/>
          </a:xfrm>
          <a:prstGeom prst="rect">
            <a:avLst/>
          </a:prstGeom>
        </p:spPr>
      </p:pic>
      <p:sp>
        <p:nvSpPr>
          <p:cNvPr id="4" name="Freeform 18">
            <a:extLst>
              <a:ext uri="{FF2B5EF4-FFF2-40B4-BE49-F238E27FC236}">
                <a16:creationId xmlns:a16="http://schemas.microsoft.com/office/drawing/2014/main" id="{74E9660C-9373-1B22-0079-ACBE2D83399B}"/>
              </a:ext>
            </a:extLst>
          </p:cNvPr>
          <p:cNvSpPr/>
          <p:nvPr/>
        </p:nvSpPr>
        <p:spPr>
          <a:xfrm>
            <a:off x="559385" y="2462639"/>
            <a:ext cx="4752843" cy="2814602"/>
          </a:xfrm>
          <a:custGeom>
            <a:avLst/>
            <a:gdLst/>
            <a:ahLst/>
            <a:cxnLst/>
            <a:rect l="l" t="t" r="r" b="b"/>
            <a:pathLst>
              <a:path w="4583866" h="2430688">
                <a:moveTo>
                  <a:pt x="0" y="0"/>
                </a:moveTo>
                <a:lnTo>
                  <a:pt x="4583866" y="0"/>
                </a:lnTo>
                <a:lnTo>
                  <a:pt x="4583866" y="2430688"/>
                </a:lnTo>
                <a:lnTo>
                  <a:pt x="0" y="243068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772349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CA42B-BA32-3EC7-413B-B4EFC4FFD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9D3D1A2-086B-0B5A-9731-69C18FA578B9}"/>
              </a:ext>
            </a:extLst>
          </p:cNvPr>
          <p:cNvSpPr/>
          <p:nvPr/>
        </p:nvSpPr>
        <p:spPr>
          <a:xfrm>
            <a:off x="228878" y="1180453"/>
            <a:ext cx="11644595" cy="684507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790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tIns="0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is the real </a:t>
            </a:r>
            <a:r>
              <a:rPr lang="en-GB" sz="22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postperson</a:t>
            </a:r>
            <a:r>
              <a:rPr lang="en-GB" sz="22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9FFFFA-5D8E-9B72-F7D5-6520D94029F1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Open Sans" panose="020B0606030504020204"/>
              </a:rPr>
              <a:t>Real world helpers</a:t>
            </a:r>
          </a:p>
        </p:txBody>
      </p:sp>
      <p:pic>
        <p:nvPicPr>
          <p:cNvPr id="16" name="Picture 15" descr="A cartoon frog holding a magnifying glass&#10;&#10;AI-generated content may be incorrect.">
            <a:extLst>
              <a:ext uri="{FF2B5EF4-FFF2-40B4-BE49-F238E27FC236}">
                <a16:creationId xmlns:a16="http://schemas.microsoft.com/office/drawing/2014/main" id="{5A44205F-3556-028C-3A9F-F263620E4A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3226">
            <a:off x="9981186" y="353735"/>
            <a:ext cx="1279086" cy="1615964"/>
          </a:xfrm>
          <a:prstGeom prst="rect">
            <a:avLst/>
          </a:prstGeom>
        </p:spPr>
      </p:pic>
      <p:sp>
        <p:nvSpPr>
          <p:cNvPr id="3" name="Freeform 16">
            <a:extLst>
              <a:ext uri="{FF2B5EF4-FFF2-40B4-BE49-F238E27FC236}">
                <a16:creationId xmlns:a16="http://schemas.microsoft.com/office/drawing/2014/main" id="{282729A9-7D03-E46C-8677-66671F205B18}"/>
              </a:ext>
            </a:extLst>
          </p:cNvPr>
          <p:cNvSpPr/>
          <p:nvPr/>
        </p:nvSpPr>
        <p:spPr>
          <a:xfrm flipH="1">
            <a:off x="795830" y="1865568"/>
            <a:ext cx="3679957" cy="4008744"/>
          </a:xfrm>
          <a:custGeom>
            <a:avLst/>
            <a:gdLst/>
            <a:ahLst/>
            <a:cxnLst/>
            <a:rect l="l" t="t" r="r" b="b"/>
            <a:pathLst>
              <a:path w="4129939" h="4646182">
                <a:moveTo>
                  <a:pt x="0" y="0"/>
                </a:moveTo>
                <a:lnTo>
                  <a:pt x="4129939" y="0"/>
                </a:lnTo>
                <a:lnTo>
                  <a:pt x="4129939" y="4646182"/>
                </a:lnTo>
                <a:lnTo>
                  <a:pt x="0" y="46461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pic>
        <p:nvPicPr>
          <p:cNvPr id="7" name="Picture 6" descr="A person driving a bus&#10;&#10;AI-generated content may be incorrect.">
            <a:extLst>
              <a:ext uri="{FF2B5EF4-FFF2-40B4-BE49-F238E27FC236}">
                <a16:creationId xmlns:a16="http://schemas.microsoft.com/office/drawing/2014/main" id="{C22EC69C-7559-A358-E411-9BB05F9D63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181" y="2107397"/>
            <a:ext cx="2641989" cy="1762543"/>
          </a:xfrm>
          <a:prstGeom prst="rect">
            <a:avLst/>
          </a:prstGeom>
        </p:spPr>
      </p:pic>
      <p:pic>
        <p:nvPicPr>
          <p:cNvPr id="8" name="Picture 7" descr="A person working in a garden&#10;&#10;AI-generated content may be incorrect.">
            <a:extLst>
              <a:ext uri="{FF2B5EF4-FFF2-40B4-BE49-F238E27FC236}">
                <a16:creationId xmlns:a16="http://schemas.microsoft.com/office/drawing/2014/main" id="{81CE0353-2391-D9F6-7FF7-7F36CA90A7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530" y="4112377"/>
            <a:ext cx="2641989" cy="1761326"/>
          </a:xfrm>
          <a:prstGeom prst="rect">
            <a:avLst/>
          </a:prstGeom>
        </p:spPr>
      </p:pic>
      <p:pic>
        <p:nvPicPr>
          <p:cNvPr id="9" name="Picture 8" descr="A person handing a package to a person&#10;&#10;AI-generated content may be incorrect.">
            <a:extLst>
              <a:ext uri="{FF2B5EF4-FFF2-40B4-BE49-F238E27FC236}">
                <a16:creationId xmlns:a16="http://schemas.microsoft.com/office/drawing/2014/main" id="{C902223F-60BF-AC79-6F5D-215E501635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959" y="2107397"/>
            <a:ext cx="2641989" cy="17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808EA-8174-E57C-743C-3160E0B40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E5642B9-CA79-A76C-2169-B34D70DED031}"/>
              </a:ext>
            </a:extLst>
          </p:cNvPr>
          <p:cNvSpPr/>
          <p:nvPr/>
        </p:nvSpPr>
        <p:spPr>
          <a:xfrm>
            <a:off x="228878" y="1180453"/>
            <a:ext cx="11644595" cy="684507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790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tIns="0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is the real </a:t>
            </a:r>
            <a:r>
              <a:rPr lang="en-GB" sz="22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postperson</a:t>
            </a:r>
            <a:r>
              <a:rPr lang="en-GB" sz="22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2D304-DADA-9D41-7385-BD53376CAEF2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Open Sans" panose="020B0606030504020204"/>
              </a:rPr>
              <a:t>Real world helpers</a:t>
            </a:r>
          </a:p>
        </p:txBody>
      </p:sp>
      <p:pic>
        <p:nvPicPr>
          <p:cNvPr id="16" name="Picture 15" descr="A cartoon frog holding a magnifying glass&#10;&#10;AI-generated content may be incorrect.">
            <a:extLst>
              <a:ext uri="{FF2B5EF4-FFF2-40B4-BE49-F238E27FC236}">
                <a16:creationId xmlns:a16="http://schemas.microsoft.com/office/drawing/2014/main" id="{4F2F8C55-C10F-147F-10DC-0B3E8D2CFC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3226">
            <a:off x="9981186" y="353735"/>
            <a:ext cx="1279086" cy="1615964"/>
          </a:xfrm>
          <a:prstGeom prst="rect">
            <a:avLst/>
          </a:prstGeom>
        </p:spPr>
      </p:pic>
      <p:sp>
        <p:nvSpPr>
          <p:cNvPr id="3" name="Freeform 16">
            <a:extLst>
              <a:ext uri="{FF2B5EF4-FFF2-40B4-BE49-F238E27FC236}">
                <a16:creationId xmlns:a16="http://schemas.microsoft.com/office/drawing/2014/main" id="{6336B73A-EE1B-FD64-D4F3-C6B839CC61DC}"/>
              </a:ext>
            </a:extLst>
          </p:cNvPr>
          <p:cNvSpPr/>
          <p:nvPr/>
        </p:nvSpPr>
        <p:spPr>
          <a:xfrm flipH="1">
            <a:off x="795830" y="1865568"/>
            <a:ext cx="3679957" cy="4008744"/>
          </a:xfrm>
          <a:custGeom>
            <a:avLst/>
            <a:gdLst/>
            <a:ahLst/>
            <a:cxnLst/>
            <a:rect l="l" t="t" r="r" b="b"/>
            <a:pathLst>
              <a:path w="4129939" h="4646182">
                <a:moveTo>
                  <a:pt x="0" y="0"/>
                </a:moveTo>
                <a:lnTo>
                  <a:pt x="4129939" y="0"/>
                </a:lnTo>
                <a:lnTo>
                  <a:pt x="4129939" y="4646182"/>
                </a:lnTo>
                <a:lnTo>
                  <a:pt x="0" y="46461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pic>
        <p:nvPicPr>
          <p:cNvPr id="9" name="Picture 8" descr="A person handing a package to a person&#10;&#10;AI-generated content may be incorrect.">
            <a:extLst>
              <a:ext uri="{FF2B5EF4-FFF2-40B4-BE49-F238E27FC236}">
                <a16:creationId xmlns:a16="http://schemas.microsoft.com/office/drawing/2014/main" id="{BD4AE89E-6330-BB16-F490-0641D3257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959" y="2107397"/>
            <a:ext cx="5646471" cy="37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2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FD21-F500-DE4B-7857-5A7814308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64216CB-B3FE-B6B1-DCE0-90125F5ED1D9}"/>
              </a:ext>
            </a:extLst>
          </p:cNvPr>
          <p:cNvSpPr/>
          <p:nvPr/>
        </p:nvSpPr>
        <p:spPr>
          <a:xfrm>
            <a:off x="228878" y="1180453"/>
            <a:ext cx="11644595" cy="684507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790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tIns="0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is the real farmer?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DC00E-29E1-2249-6283-4677F2028FF7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Open Sans" panose="020B0606030504020204"/>
              </a:rPr>
              <a:t>Real world helpers</a:t>
            </a:r>
          </a:p>
        </p:txBody>
      </p:sp>
      <p:pic>
        <p:nvPicPr>
          <p:cNvPr id="16" name="Picture 15" descr="A cartoon frog holding a magnifying glass&#10;&#10;AI-generated content may be incorrect.">
            <a:extLst>
              <a:ext uri="{FF2B5EF4-FFF2-40B4-BE49-F238E27FC236}">
                <a16:creationId xmlns:a16="http://schemas.microsoft.com/office/drawing/2014/main" id="{E5A8BD52-20D9-E711-0B84-EE328062F8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3226">
            <a:off x="9981186" y="353735"/>
            <a:ext cx="1279086" cy="1615964"/>
          </a:xfrm>
          <a:prstGeom prst="rect">
            <a:avLst/>
          </a:prstGeom>
        </p:spPr>
      </p:pic>
      <p:pic>
        <p:nvPicPr>
          <p:cNvPr id="7" name="Picture 6" descr="A person driving a bus&#10;&#10;AI-generated content may be incorrect.">
            <a:extLst>
              <a:ext uri="{FF2B5EF4-FFF2-40B4-BE49-F238E27FC236}">
                <a16:creationId xmlns:a16="http://schemas.microsoft.com/office/drawing/2014/main" id="{9FF3A425-3D5F-E549-DEB1-DDEF9778BF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181" y="2107397"/>
            <a:ext cx="2641989" cy="1762543"/>
          </a:xfrm>
          <a:prstGeom prst="rect">
            <a:avLst/>
          </a:prstGeom>
        </p:spPr>
      </p:pic>
      <p:pic>
        <p:nvPicPr>
          <p:cNvPr id="8" name="Picture 7" descr="A person working in a garden&#10;&#10;AI-generated content may be incorrect.">
            <a:extLst>
              <a:ext uri="{FF2B5EF4-FFF2-40B4-BE49-F238E27FC236}">
                <a16:creationId xmlns:a16="http://schemas.microsoft.com/office/drawing/2014/main" id="{9F32EDCD-F78C-4F33-3DD7-86BDD77B7F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530" y="4112377"/>
            <a:ext cx="2641989" cy="1761326"/>
          </a:xfrm>
          <a:prstGeom prst="rect">
            <a:avLst/>
          </a:prstGeom>
        </p:spPr>
      </p:pic>
      <p:pic>
        <p:nvPicPr>
          <p:cNvPr id="9" name="Picture 8" descr="A person handing a package to a person&#10;&#10;AI-generated content may be incorrect.">
            <a:extLst>
              <a:ext uri="{FF2B5EF4-FFF2-40B4-BE49-F238E27FC236}">
                <a16:creationId xmlns:a16="http://schemas.microsoft.com/office/drawing/2014/main" id="{CCBAC3D0-7B1D-B2AD-EC07-EBC5EEE36F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959" y="2107397"/>
            <a:ext cx="2641989" cy="1762543"/>
          </a:xfrm>
          <a:prstGeom prst="rect">
            <a:avLst/>
          </a:prstGeom>
        </p:spPr>
      </p:pic>
      <p:sp>
        <p:nvSpPr>
          <p:cNvPr id="4" name="Freeform 19">
            <a:extLst>
              <a:ext uri="{FF2B5EF4-FFF2-40B4-BE49-F238E27FC236}">
                <a16:creationId xmlns:a16="http://schemas.microsoft.com/office/drawing/2014/main" id="{AAE501DA-9A30-6688-F90F-68938EF3DF3D}"/>
              </a:ext>
            </a:extLst>
          </p:cNvPr>
          <p:cNvSpPr/>
          <p:nvPr/>
        </p:nvSpPr>
        <p:spPr>
          <a:xfrm>
            <a:off x="1399103" y="1676112"/>
            <a:ext cx="2403639" cy="4550517"/>
          </a:xfrm>
          <a:custGeom>
            <a:avLst/>
            <a:gdLst/>
            <a:ahLst/>
            <a:cxnLst/>
            <a:rect l="l" t="t" r="r" b="b"/>
            <a:pathLst>
              <a:path w="2869570" h="5566086">
                <a:moveTo>
                  <a:pt x="0" y="0"/>
                </a:moveTo>
                <a:lnTo>
                  <a:pt x="2869570" y="0"/>
                </a:lnTo>
                <a:lnTo>
                  <a:pt x="2869570" y="5566086"/>
                </a:lnTo>
                <a:lnTo>
                  <a:pt x="0" y="556608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3722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E7711-DCB0-E0B5-1D8C-209CA7A9B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C06E43C-3367-771F-8BE5-6E4E3CAA5194}"/>
              </a:ext>
            </a:extLst>
          </p:cNvPr>
          <p:cNvSpPr/>
          <p:nvPr/>
        </p:nvSpPr>
        <p:spPr>
          <a:xfrm>
            <a:off x="228878" y="1180453"/>
            <a:ext cx="11644595" cy="684507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790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tIns="0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is the real farmer?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AEF22F-D68E-BAA5-2A49-3B50DCCC167B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Open Sans" panose="020B0606030504020204"/>
              </a:rPr>
              <a:t>Real world helpers</a:t>
            </a:r>
          </a:p>
        </p:txBody>
      </p:sp>
      <p:pic>
        <p:nvPicPr>
          <p:cNvPr id="16" name="Picture 15" descr="A cartoon frog holding a magnifying glass&#10;&#10;AI-generated content may be incorrect.">
            <a:extLst>
              <a:ext uri="{FF2B5EF4-FFF2-40B4-BE49-F238E27FC236}">
                <a16:creationId xmlns:a16="http://schemas.microsoft.com/office/drawing/2014/main" id="{740FD1AC-EAAD-6A4E-ABC6-A135B03192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3226">
            <a:off x="9981186" y="353735"/>
            <a:ext cx="1279086" cy="1615964"/>
          </a:xfrm>
          <a:prstGeom prst="rect">
            <a:avLst/>
          </a:prstGeom>
        </p:spPr>
      </p:pic>
      <p:pic>
        <p:nvPicPr>
          <p:cNvPr id="8" name="Picture 7" descr="A person working in a garden&#10;&#10;AI-generated content may be incorrect.">
            <a:extLst>
              <a:ext uri="{FF2B5EF4-FFF2-40B4-BE49-F238E27FC236}">
                <a16:creationId xmlns:a16="http://schemas.microsoft.com/office/drawing/2014/main" id="{8EC2064F-9573-B87A-AFE8-CA7F027BD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50" y="2054898"/>
            <a:ext cx="5729120" cy="3819414"/>
          </a:xfrm>
          <a:prstGeom prst="rect">
            <a:avLst/>
          </a:prstGeom>
        </p:spPr>
      </p:pic>
      <p:sp>
        <p:nvSpPr>
          <p:cNvPr id="4" name="Freeform 19">
            <a:extLst>
              <a:ext uri="{FF2B5EF4-FFF2-40B4-BE49-F238E27FC236}">
                <a16:creationId xmlns:a16="http://schemas.microsoft.com/office/drawing/2014/main" id="{C4792208-EAA4-E532-BF91-716B8E598852}"/>
              </a:ext>
            </a:extLst>
          </p:cNvPr>
          <p:cNvSpPr/>
          <p:nvPr/>
        </p:nvSpPr>
        <p:spPr>
          <a:xfrm>
            <a:off x="1399103" y="1676112"/>
            <a:ext cx="2403639" cy="4550517"/>
          </a:xfrm>
          <a:custGeom>
            <a:avLst/>
            <a:gdLst/>
            <a:ahLst/>
            <a:cxnLst/>
            <a:rect l="l" t="t" r="r" b="b"/>
            <a:pathLst>
              <a:path w="2869570" h="5566086">
                <a:moveTo>
                  <a:pt x="0" y="0"/>
                </a:moveTo>
                <a:lnTo>
                  <a:pt x="2869570" y="0"/>
                </a:lnTo>
                <a:lnTo>
                  <a:pt x="2869570" y="5566086"/>
                </a:lnTo>
                <a:lnTo>
                  <a:pt x="0" y="556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680958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1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53F899-AD50-32D5-0F1C-0F5C4DFB5625}"/>
              </a:ext>
            </a:extLst>
          </p:cNvPr>
          <p:cNvSpPr txBox="1"/>
          <p:nvPr/>
        </p:nvSpPr>
        <p:spPr>
          <a:xfrm>
            <a:off x="179294" y="430306"/>
            <a:ext cx="1174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Story time (6 min)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273E87-39BC-5A87-CBF9-A8D6FD322D28}"/>
              </a:ext>
            </a:extLst>
          </p:cNvPr>
          <p:cNvSpPr/>
          <p:nvPr/>
        </p:nvSpPr>
        <p:spPr>
          <a:xfrm>
            <a:off x="388192" y="1117115"/>
            <a:ext cx="11415616" cy="8180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going to listen to a story called ‘The 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Frog Who Wanted a Job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’.</a:t>
            </a:r>
          </a:p>
        </p:txBody>
      </p:sp>
      <p:pic>
        <p:nvPicPr>
          <p:cNvPr id="10" name="Picture 9" descr="A cartoon of a frog holding a book&#10;&#10;AI-generated content may be incorrect.">
            <a:extLst>
              <a:ext uri="{FF2B5EF4-FFF2-40B4-BE49-F238E27FC236}">
                <a16:creationId xmlns:a16="http://schemas.microsoft.com/office/drawing/2014/main" id="{75439714-7CE5-D677-1970-E5AAFE2629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901" y="2840748"/>
            <a:ext cx="3555240" cy="355524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046BC1-AB84-267F-C39D-15CA3452C019}"/>
              </a:ext>
            </a:extLst>
          </p:cNvPr>
          <p:cNvSpPr/>
          <p:nvPr/>
        </p:nvSpPr>
        <p:spPr>
          <a:xfrm>
            <a:off x="4491614" y="2143175"/>
            <a:ext cx="4129872" cy="20174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think the story will be about? 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DA134B7-A53D-B4BD-A526-CF03A47ABC10}"/>
              </a:ext>
            </a:extLst>
          </p:cNvPr>
          <p:cNvSpPr/>
          <p:nvPr/>
        </p:nvSpPr>
        <p:spPr>
          <a:xfrm rot="6348536">
            <a:off x="8844483" y="2635292"/>
            <a:ext cx="500796" cy="1541192"/>
          </a:xfrm>
          <a:prstGeom prst="triangle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2A775-0BD0-5CBA-0B18-B20C971B0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59" y="2056946"/>
            <a:ext cx="3021908" cy="380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67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02B7B9-4905-FE82-FDEB-114A8D5DA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0" y="0"/>
            <a:ext cx="12141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2">
            <a:extLst>
              <a:ext uri="{FF2B5EF4-FFF2-40B4-BE49-F238E27FC236}">
                <a16:creationId xmlns:a16="http://schemas.microsoft.com/office/drawing/2014/main" id="{1FDBF318-7924-3FE4-33F9-B829B267A721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5776E8F-6FE0-9398-EDCD-646EDE6CB98C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1F7113CE-F99F-D900-CB18-023C345EFB76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5" name="Group 5">
            <a:extLst>
              <a:ext uri="{FF2B5EF4-FFF2-40B4-BE49-F238E27FC236}">
                <a16:creationId xmlns:a16="http://schemas.microsoft.com/office/drawing/2014/main" id="{C7E292B1-64E5-B06F-7F57-D75236999BBE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437FA378-9C25-537D-83D5-AE45C8EEA9A3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CAA8E9BC-2030-9CB1-AAF3-8439D3FE918B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D1A8D600-719F-EBC3-BEDD-09AACA637807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77FE68B-B74C-5187-77B1-0CD147BF9E04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3872E1FE-8CD5-FC00-02F4-B8705FC7C53B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48199D7F-0FC4-503A-E9C9-31F2AC90FDD1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62C45ACD-F92D-1880-4872-32A582CE1782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6037268D-793A-9CB0-27D2-A6CB8E4729F7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61151" y="2243667"/>
            <a:ext cx="5778803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In an enormous pond,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lived a tiny frog,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who loved the outdoors,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and wanted a job.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796696" y="4271378"/>
            <a:ext cx="7709505" cy="2027822"/>
            <a:chOff x="0" y="0"/>
            <a:chExt cx="15419009" cy="40556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419009" cy="4047490"/>
            </a:xfrm>
            <a:custGeom>
              <a:avLst/>
              <a:gdLst/>
              <a:ahLst/>
              <a:cxnLst/>
              <a:rect l="l" t="t" r="r" b="b"/>
              <a:pathLst>
                <a:path w="15419009" h="4047490">
                  <a:moveTo>
                    <a:pt x="0" y="0"/>
                  </a:moveTo>
                  <a:lnTo>
                    <a:pt x="15419009" y="0"/>
                  </a:lnTo>
                  <a:lnTo>
                    <a:pt x="15419009" y="4047490"/>
                  </a:lnTo>
                  <a:lnTo>
                    <a:pt x="0" y="4047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13551842" y="3685073"/>
              <a:ext cx="773761" cy="370572"/>
              <a:chOff x="0" y="0"/>
              <a:chExt cx="1084580" cy="51943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43180" y="46990"/>
                <a:ext cx="991870" cy="422910"/>
              </a:xfrm>
              <a:custGeom>
                <a:avLst/>
                <a:gdLst/>
                <a:ahLst/>
                <a:cxnLst/>
                <a:rect l="l" t="t" r="r" b="b"/>
                <a:pathLst>
                  <a:path w="991870" h="422910">
                    <a:moveTo>
                      <a:pt x="864870" y="175260"/>
                    </a:moveTo>
                    <a:cubicBezTo>
                      <a:pt x="702310" y="364490"/>
                      <a:pt x="675640" y="379730"/>
                      <a:pt x="642620" y="377190"/>
                    </a:cubicBezTo>
                    <a:cubicBezTo>
                      <a:pt x="596900" y="372110"/>
                      <a:pt x="530860" y="285750"/>
                      <a:pt x="483870" y="274320"/>
                    </a:cubicBezTo>
                    <a:cubicBezTo>
                      <a:pt x="449580" y="267970"/>
                      <a:pt x="421640" y="287020"/>
                      <a:pt x="391160" y="287020"/>
                    </a:cubicBezTo>
                    <a:cubicBezTo>
                      <a:pt x="363220" y="288290"/>
                      <a:pt x="332740" y="289560"/>
                      <a:pt x="308610" y="280670"/>
                    </a:cubicBezTo>
                    <a:cubicBezTo>
                      <a:pt x="284480" y="271780"/>
                      <a:pt x="259080" y="252730"/>
                      <a:pt x="246380" y="234950"/>
                    </a:cubicBezTo>
                    <a:cubicBezTo>
                      <a:pt x="234950" y="220980"/>
                      <a:pt x="229870" y="204470"/>
                      <a:pt x="227330" y="189230"/>
                    </a:cubicBezTo>
                    <a:cubicBezTo>
                      <a:pt x="224790" y="175260"/>
                      <a:pt x="227330" y="160020"/>
                      <a:pt x="231140" y="147320"/>
                    </a:cubicBezTo>
                    <a:cubicBezTo>
                      <a:pt x="236220" y="134620"/>
                      <a:pt x="243840" y="121920"/>
                      <a:pt x="254000" y="113030"/>
                    </a:cubicBezTo>
                    <a:cubicBezTo>
                      <a:pt x="264160" y="104140"/>
                      <a:pt x="275590" y="96520"/>
                      <a:pt x="290830" y="92710"/>
                    </a:cubicBezTo>
                    <a:cubicBezTo>
                      <a:pt x="307340" y="90170"/>
                      <a:pt x="335280" y="92710"/>
                      <a:pt x="351790" y="99060"/>
                    </a:cubicBezTo>
                    <a:cubicBezTo>
                      <a:pt x="364490" y="105410"/>
                      <a:pt x="375920" y="113030"/>
                      <a:pt x="383540" y="125730"/>
                    </a:cubicBezTo>
                    <a:cubicBezTo>
                      <a:pt x="393700" y="144780"/>
                      <a:pt x="396240" y="177800"/>
                      <a:pt x="397510" y="204470"/>
                    </a:cubicBezTo>
                    <a:cubicBezTo>
                      <a:pt x="398780" y="233680"/>
                      <a:pt x="400050" y="264160"/>
                      <a:pt x="391160" y="293370"/>
                    </a:cubicBezTo>
                    <a:cubicBezTo>
                      <a:pt x="382270" y="325120"/>
                      <a:pt x="367030" y="370840"/>
                      <a:pt x="342900" y="386080"/>
                    </a:cubicBezTo>
                    <a:cubicBezTo>
                      <a:pt x="321310" y="400050"/>
                      <a:pt x="284480" y="400050"/>
                      <a:pt x="260350" y="392430"/>
                    </a:cubicBezTo>
                    <a:cubicBezTo>
                      <a:pt x="236220" y="384810"/>
                      <a:pt x="218440" y="368300"/>
                      <a:pt x="198120" y="342900"/>
                    </a:cubicBezTo>
                    <a:cubicBezTo>
                      <a:pt x="162560" y="295910"/>
                      <a:pt x="107950" y="160020"/>
                      <a:pt x="96520" y="114300"/>
                    </a:cubicBezTo>
                    <a:cubicBezTo>
                      <a:pt x="92710" y="96520"/>
                      <a:pt x="91440" y="86360"/>
                      <a:pt x="93980" y="73660"/>
                    </a:cubicBezTo>
                    <a:cubicBezTo>
                      <a:pt x="96520" y="60960"/>
                      <a:pt x="100330" y="46990"/>
                      <a:pt x="110490" y="35560"/>
                    </a:cubicBezTo>
                    <a:cubicBezTo>
                      <a:pt x="121920" y="22860"/>
                      <a:pt x="143510" y="7620"/>
                      <a:pt x="161290" y="3810"/>
                    </a:cubicBezTo>
                    <a:cubicBezTo>
                      <a:pt x="180340" y="0"/>
                      <a:pt x="208280" y="7620"/>
                      <a:pt x="222250" y="13970"/>
                    </a:cubicBezTo>
                    <a:cubicBezTo>
                      <a:pt x="229870" y="16510"/>
                      <a:pt x="233680" y="19050"/>
                      <a:pt x="238760" y="26670"/>
                    </a:cubicBezTo>
                    <a:cubicBezTo>
                      <a:pt x="248920" y="44450"/>
                      <a:pt x="256540" y="102870"/>
                      <a:pt x="248920" y="138430"/>
                    </a:cubicBezTo>
                    <a:cubicBezTo>
                      <a:pt x="242570" y="172720"/>
                      <a:pt x="220980" y="212090"/>
                      <a:pt x="195580" y="234950"/>
                    </a:cubicBezTo>
                    <a:cubicBezTo>
                      <a:pt x="173990" y="256540"/>
                      <a:pt x="140970" y="278130"/>
                      <a:pt x="113030" y="276860"/>
                    </a:cubicBezTo>
                    <a:cubicBezTo>
                      <a:pt x="78740" y="274320"/>
                      <a:pt x="15240" y="233680"/>
                      <a:pt x="7620" y="204470"/>
                    </a:cubicBezTo>
                    <a:cubicBezTo>
                      <a:pt x="0" y="180340"/>
                      <a:pt x="22860" y="134620"/>
                      <a:pt x="43180" y="120650"/>
                    </a:cubicBezTo>
                    <a:cubicBezTo>
                      <a:pt x="62230" y="107950"/>
                      <a:pt x="100330" y="107950"/>
                      <a:pt x="121920" y="118110"/>
                    </a:cubicBezTo>
                    <a:cubicBezTo>
                      <a:pt x="144780" y="128270"/>
                      <a:pt x="153670" y="167640"/>
                      <a:pt x="176530" y="185420"/>
                    </a:cubicBezTo>
                    <a:cubicBezTo>
                      <a:pt x="201930" y="205740"/>
                      <a:pt x="231140" y="226060"/>
                      <a:pt x="270510" y="229870"/>
                    </a:cubicBezTo>
                    <a:cubicBezTo>
                      <a:pt x="334010" y="236220"/>
                      <a:pt x="463550" y="162560"/>
                      <a:pt x="528320" y="165100"/>
                    </a:cubicBezTo>
                    <a:cubicBezTo>
                      <a:pt x="567690" y="166370"/>
                      <a:pt x="598170" y="176530"/>
                      <a:pt x="624840" y="196850"/>
                    </a:cubicBezTo>
                    <a:cubicBezTo>
                      <a:pt x="652780" y="220980"/>
                      <a:pt x="679450" y="308610"/>
                      <a:pt x="687070" y="307340"/>
                    </a:cubicBezTo>
                    <a:cubicBezTo>
                      <a:pt x="690880" y="306070"/>
                      <a:pt x="684530" y="266700"/>
                      <a:pt x="685800" y="266700"/>
                    </a:cubicBezTo>
                    <a:cubicBezTo>
                      <a:pt x="687070" y="266700"/>
                      <a:pt x="692150" y="278130"/>
                      <a:pt x="693420" y="287020"/>
                    </a:cubicBezTo>
                    <a:cubicBezTo>
                      <a:pt x="695960" y="300990"/>
                      <a:pt x="694690" y="332740"/>
                      <a:pt x="687070" y="349250"/>
                    </a:cubicBezTo>
                    <a:cubicBezTo>
                      <a:pt x="681990" y="363220"/>
                      <a:pt x="670560" y="373380"/>
                      <a:pt x="659130" y="381000"/>
                    </a:cubicBezTo>
                    <a:cubicBezTo>
                      <a:pt x="648970" y="388620"/>
                      <a:pt x="633730" y="394970"/>
                      <a:pt x="619760" y="397510"/>
                    </a:cubicBezTo>
                    <a:cubicBezTo>
                      <a:pt x="607060" y="398780"/>
                      <a:pt x="591820" y="398780"/>
                      <a:pt x="577850" y="392430"/>
                    </a:cubicBezTo>
                    <a:cubicBezTo>
                      <a:pt x="561340" y="384810"/>
                      <a:pt x="539750" y="370840"/>
                      <a:pt x="530860" y="351790"/>
                    </a:cubicBezTo>
                    <a:cubicBezTo>
                      <a:pt x="519430" y="328930"/>
                      <a:pt x="519430" y="292100"/>
                      <a:pt x="527050" y="264160"/>
                    </a:cubicBezTo>
                    <a:cubicBezTo>
                      <a:pt x="535940" y="232410"/>
                      <a:pt x="554990" y="190500"/>
                      <a:pt x="584200" y="172720"/>
                    </a:cubicBezTo>
                    <a:cubicBezTo>
                      <a:pt x="617220" y="154940"/>
                      <a:pt x="678180" y="161290"/>
                      <a:pt x="721360" y="168910"/>
                    </a:cubicBezTo>
                    <a:cubicBezTo>
                      <a:pt x="763270" y="176530"/>
                      <a:pt x="806450" y="193040"/>
                      <a:pt x="839470" y="215900"/>
                    </a:cubicBezTo>
                    <a:cubicBezTo>
                      <a:pt x="871220" y="238760"/>
                      <a:pt x="916940" y="303530"/>
                      <a:pt x="918210" y="300990"/>
                    </a:cubicBezTo>
                    <a:cubicBezTo>
                      <a:pt x="919480" y="300990"/>
                      <a:pt x="882650" y="254000"/>
                      <a:pt x="883920" y="252730"/>
                    </a:cubicBezTo>
                    <a:cubicBezTo>
                      <a:pt x="885190" y="251460"/>
                      <a:pt x="920750" y="279400"/>
                      <a:pt x="929640" y="295910"/>
                    </a:cubicBezTo>
                    <a:cubicBezTo>
                      <a:pt x="935990" y="308610"/>
                      <a:pt x="938530" y="323850"/>
                      <a:pt x="937260" y="336550"/>
                    </a:cubicBezTo>
                    <a:cubicBezTo>
                      <a:pt x="937260" y="350520"/>
                      <a:pt x="932180" y="365760"/>
                      <a:pt x="925830" y="377190"/>
                    </a:cubicBezTo>
                    <a:cubicBezTo>
                      <a:pt x="918210" y="389890"/>
                      <a:pt x="908050" y="401320"/>
                      <a:pt x="896620" y="407670"/>
                    </a:cubicBezTo>
                    <a:cubicBezTo>
                      <a:pt x="883920" y="415290"/>
                      <a:pt x="869950" y="420370"/>
                      <a:pt x="855980" y="421640"/>
                    </a:cubicBezTo>
                    <a:cubicBezTo>
                      <a:pt x="842010" y="422910"/>
                      <a:pt x="826770" y="422910"/>
                      <a:pt x="814070" y="414020"/>
                    </a:cubicBezTo>
                    <a:cubicBezTo>
                      <a:pt x="795020" y="401320"/>
                      <a:pt x="764540" y="359410"/>
                      <a:pt x="762000" y="331470"/>
                    </a:cubicBezTo>
                    <a:cubicBezTo>
                      <a:pt x="759460" y="304800"/>
                      <a:pt x="775970" y="273050"/>
                      <a:pt x="792480" y="251460"/>
                    </a:cubicBezTo>
                    <a:cubicBezTo>
                      <a:pt x="808990" y="228600"/>
                      <a:pt x="840740" y="207010"/>
                      <a:pt x="863600" y="198120"/>
                    </a:cubicBezTo>
                    <a:cubicBezTo>
                      <a:pt x="880110" y="190500"/>
                      <a:pt x="896620" y="189230"/>
                      <a:pt x="911860" y="191770"/>
                    </a:cubicBezTo>
                    <a:cubicBezTo>
                      <a:pt x="925830" y="193040"/>
                      <a:pt x="939800" y="196850"/>
                      <a:pt x="951230" y="205740"/>
                    </a:cubicBezTo>
                    <a:cubicBezTo>
                      <a:pt x="965200" y="217170"/>
                      <a:pt x="981710" y="241300"/>
                      <a:pt x="986790" y="257810"/>
                    </a:cubicBezTo>
                    <a:cubicBezTo>
                      <a:pt x="991870" y="271780"/>
                      <a:pt x="991870" y="285750"/>
                      <a:pt x="986790" y="300990"/>
                    </a:cubicBezTo>
                    <a:cubicBezTo>
                      <a:pt x="981710" y="317500"/>
                      <a:pt x="962660" y="342900"/>
                      <a:pt x="951230" y="351790"/>
                    </a:cubicBezTo>
                    <a:cubicBezTo>
                      <a:pt x="944880" y="358140"/>
                      <a:pt x="941070" y="360680"/>
                      <a:pt x="932180" y="361950"/>
                    </a:cubicBezTo>
                    <a:cubicBezTo>
                      <a:pt x="913130" y="365760"/>
                      <a:pt x="858520" y="360680"/>
                      <a:pt x="834390" y="344170"/>
                    </a:cubicBezTo>
                    <a:cubicBezTo>
                      <a:pt x="811530" y="330200"/>
                      <a:pt x="781050" y="281940"/>
                      <a:pt x="787400" y="271780"/>
                    </a:cubicBezTo>
                    <a:cubicBezTo>
                      <a:pt x="792480" y="262890"/>
                      <a:pt x="863600" y="288290"/>
                      <a:pt x="864870" y="285750"/>
                    </a:cubicBezTo>
                    <a:cubicBezTo>
                      <a:pt x="864870" y="284480"/>
                      <a:pt x="825500" y="278130"/>
                      <a:pt x="811530" y="264160"/>
                    </a:cubicBezTo>
                    <a:cubicBezTo>
                      <a:pt x="796290" y="247650"/>
                      <a:pt x="781050" y="209550"/>
                      <a:pt x="782320" y="186690"/>
                    </a:cubicBezTo>
                    <a:cubicBezTo>
                      <a:pt x="782320" y="167640"/>
                      <a:pt x="793750" y="148590"/>
                      <a:pt x="806450" y="135890"/>
                    </a:cubicBezTo>
                    <a:cubicBezTo>
                      <a:pt x="819150" y="121920"/>
                      <a:pt x="838200" y="110490"/>
                      <a:pt x="857250" y="109220"/>
                    </a:cubicBezTo>
                    <a:cubicBezTo>
                      <a:pt x="880110" y="107950"/>
                      <a:pt x="919480" y="118110"/>
                      <a:pt x="935990" y="137160"/>
                    </a:cubicBezTo>
                    <a:cubicBezTo>
                      <a:pt x="952500" y="154940"/>
                      <a:pt x="962660" y="193040"/>
                      <a:pt x="957580" y="217170"/>
                    </a:cubicBezTo>
                    <a:cubicBezTo>
                      <a:pt x="951230" y="241300"/>
                      <a:pt x="923290" y="270510"/>
                      <a:pt x="902970" y="280670"/>
                    </a:cubicBezTo>
                    <a:cubicBezTo>
                      <a:pt x="885190" y="288290"/>
                      <a:pt x="863600" y="288290"/>
                      <a:pt x="845820" y="283210"/>
                    </a:cubicBezTo>
                    <a:cubicBezTo>
                      <a:pt x="828040" y="278130"/>
                      <a:pt x="810260" y="265430"/>
                      <a:pt x="798830" y="250190"/>
                    </a:cubicBezTo>
                    <a:cubicBezTo>
                      <a:pt x="788670" y="236220"/>
                      <a:pt x="781050" y="214630"/>
                      <a:pt x="781050" y="196850"/>
                    </a:cubicBezTo>
                    <a:cubicBezTo>
                      <a:pt x="781050" y="179070"/>
                      <a:pt x="787400" y="156210"/>
                      <a:pt x="800100" y="142240"/>
                    </a:cubicBezTo>
                    <a:cubicBezTo>
                      <a:pt x="815340" y="125730"/>
                      <a:pt x="852170" y="101600"/>
                      <a:pt x="876300" y="107950"/>
                    </a:cubicBezTo>
                    <a:cubicBezTo>
                      <a:pt x="906780" y="116840"/>
                      <a:pt x="967740" y="212090"/>
                      <a:pt x="960120" y="223520"/>
                    </a:cubicBezTo>
                    <a:cubicBezTo>
                      <a:pt x="953770" y="232410"/>
                      <a:pt x="868680" y="201930"/>
                      <a:pt x="868680" y="196850"/>
                    </a:cubicBezTo>
                    <a:cubicBezTo>
                      <a:pt x="869950" y="193040"/>
                      <a:pt x="897890" y="189230"/>
                      <a:pt x="911860" y="191770"/>
                    </a:cubicBezTo>
                    <a:cubicBezTo>
                      <a:pt x="924560" y="193040"/>
                      <a:pt x="939800" y="198120"/>
                      <a:pt x="951230" y="205740"/>
                    </a:cubicBezTo>
                    <a:cubicBezTo>
                      <a:pt x="962660" y="214630"/>
                      <a:pt x="972820" y="226060"/>
                      <a:pt x="979170" y="237490"/>
                    </a:cubicBezTo>
                    <a:cubicBezTo>
                      <a:pt x="985520" y="250190"/>
                      <a:pt x="990600" y="264160"/>
                      <a:pt x="989330" y="279400"/>
                    </a:cubicBezTo>
                    <a:cubicBezTo>
                      <a:pt x="988060" y="297180"/>
                      <a:pt x="977900" y="323850"/>
                      <a:pt x="967740" y="337820"/>
                    </a:cubicBezTo>
                    <a:cubicBezTo>
                      <a:pt x="958850" y="349250"/>
                      <a:pt x="937260" y="364490"/>
                      <a:pt x="932180" y="361950"/>
                    </a:cubicBezTo>
                    <a:cubicBezTo>
                      <a:pt x="928370" y="359410"/>
                      <a:pt x="938530" y="344170"/>
                      <a:pt x="935990" y="332740"/>
                    </a:cubicBezTo>
                    <a:cubicBezTo>
                      <a:pt x="930910" y="312420"/>
                      <a:pt x="881380" y="254000"/>
                      <a:pt x="883920" y="252730"/>
                    </a:cubicBezTo>
                    <a:cubicBezTo>
                      <a:pt x="886460" y="250190"/>
                      <a:pt x="920750" y="279400"/>
                      <a:pt x="929640" y="295910"/>
                    </a:cubicBezTo>
                    <a:cubicBezTo>
                      <a:pt x="935990" y="308610"/>
                      <a:pt x="938530" y="323850"/>
                      <a:pt x="937260" y="336550"/>
                    </a:cubicBezTo>
                    <a:cubicBezTo>
                      <a:pt x="937260" y="350520"/>
                      <a:pt x="933450" y="365760"/>
                      <a:pt x="925830" y="377190"/>
                    </a:cubicBezTo>
                    <a:cubicBezTo>
                      <a:pt x="915670" y="392430"/>
                      <a:pt x="895350" y="411480"/>
                      <a:pt x="876300" y="416560"/>
                    </a:cubicBezTo>
                    <a:cubicBezTo>
                      <a:pt x="858520" y="422910"/>
                      <a:pt x="836930" y="421640"/>
                      <a:pt x="814070" y="414020"/>
                    </a:cubicBezTo>
                    <a:cubicBezTo>
                      <a:pt x="783590" y="405130"/>
                      <a:pt x="732790" y="377190"/>
                      <a:pt x="711200" y="349250"/>
                    </a:cubicBezTo>
                    <a:cubicBezTo>
                      <a:pt x="693420" y="326390"/>
                      <a:pt x="685800" y="266700"/>
                      <a:pt x="685800" y="266700"/>
                    </a:cubicBezTo>
                    <a:cubicBezTo>
                      <a:pt x="685800" y="266700"/>
                      <a:pt x="695960" y="293370"/>
                      <a:pt x="697230" y="307340"/>
                    </a:cubicBezTo>
                    <a:cubicBezTo>
                      <a:pt x="697230" y="321310"/>
                      <a:pt x="694690" y="336550"/>
                      <a:pt x="687070" y="349250"/>
                    </a:cubicBezTo>
                    <a:cubicBezTo>
                      <a:pt x="678180" y="364490"/>
                      <a:pt x="659130" y="384810"/>
                      <a:pt x="641350" y="391160"/>
                    </a:cubicBezTo>
                    <a:cubicBezTo>
                      <a:pt x="622300" y="398780"/>
                      <a:pt x="595630" y="397510"/>
                      <a:pt x="577850" y="392430"/>
                    </a:cubicBezTo>
                    <a:cubicBezTo>
                      <a:pt x="563880" y="388620"/>
                      <a:pt x="551180" y="377190"/>
                      <a:pt x="542290" y="369570"/>
                    </a:cubicBezTo>
                    <a:cubicBezTo>
                      <a:pt x="537210" y="363220"/>
                      <a:pt x="529590" y="356870"/>
                      <a:pt x="530860" y="351790"/>
                    </a:cubicBezTo>
                    <a:cubicBezTo>
                      <a:pt x="532130" y="342900"/>
                      <a:pt x="577850" y="328930"/>
                      <a:pt x="577850" y="328930"/>
                    </a:cubicBezTo>
                    <a:cubicBezTo>
                      <a:pt x="577850" y="328930"/>
                      <a:pt x="527050" y="356870"/>
                      <a:pt x="492760" y="367030"/>
                    </a:cubicBezTo>
                    <a:cubicBezTo>
                      <a:pt x="443230" y="382270"/>
                      <a:pt x="360680" y="396240"/>
                      <a:pt x="307340" y="401320"/>
                    </a:cubicBezTo>
                    <a:cubicBezTo>
                      <a:pt x="266700" y="405130"/>
                      <a:pt x="234950" y="407670"/>
                      <a:pt x="200660" y="401320"/>
                    </a:cubicBezTo>
                    <a:cubicBezTo>
                      <a:pt x="168910" y="394970"/>
                      <a:pt x="135890" y="381000"/>
                      <a:pt x="110490" y="364490"/>
                    </a:cubicBezTo>
                    <a:cubicBezTo>
                      <a:pt x="86360" y="349250"/>
                      <a:pt x="66040" y="331470"/>
                      <a:pt x="50800" y="309880"/>
                    </a:cubicBezTo>
                    <a:cubicBezTo>
                      <a:pt x="34290" y="287020"/>
                      <a:pt x="3810" y="241300"/>
                      <a:pt x="12700" y="229870"/>
                    </a:cubicBezTo>
                    <a:cubicBezTo>
                      <a:pt x="21590" y="218440"/>
                      <a:pt x="91440" y="261620"/>
                      <a:pt x="114300" y="250190"/>
                    </a:cubicBezTo>
                    <a:cubicBezTo>
                      <a:pt x="135890" y="238760"/>
                      <a:pt x="152400" y="193040"/>
                      <a:pt x="149860" y="168910"/>
                    </a:cubicBezTo>
                    <a:cubicBezTo>
                      <a:pt x="147320" y="144780"/>
                      <a:pt x="119380" y="104140"/>
                      <a:pt x="102870" y="102870"/>
                    </a:cubicBezTo>
                    <a:cubicBezTo>
                      <a:pt x="86360" y="101600"/>
                      <a:pt x="53340" y="160020"/>
                      <a:pt x="49530" y="157480"/>
                    </a:cubicBezTo>
                    <a:cubicBezTo>
                      <a:pt x="45720" y="154940"/>
                      <a:pt x="86360" y="54610"/>
                      <a:pt x="97790" y="55880"/>
                    </a:cubicBezTo>
                    <a:cubicBezTo>
                      <a:pt x="109220" y="57150"/>
                      <a:pt x="123190" y="147320"/>
                      <a:pt x="119380" y="149860"/>
                    </a:cubicBezTo>
                    <a:cubicBezTo>
                      <a:pt x="115570" y="151130"/>
                      <a:pt x="101600" y="127000"/>
                      <a:pt x="96520" y="114300"/>
                    </a:cubicBezTo>
                    <a:cubicBezTo>
                      <a:pt x="92710" y="101600"/>
                      <a:pt x="91440" y="86360"/>
                      <a:pt x="93980" y="73660"/>
                    </a:cubicBezTo>
                    <a:cubicBezTo>
                      <a:pt x="96520" y="60960"/>
                      <a:pt x="101600" y="46990"/>
                      <a:pt x="110490" y="35560"/>
                    </a:cubicBezTo>
                    <a:cubicBezTo>
                      <a:pt x="118110" y="25400"/>
                      <a:pt x="128270" y="15240"/>
                      <a:pt x="142240" y="10160"/>
                    </a:cubicBezTo>
                    <a:cubicBezTo>
                      <a:pt x="158750" y="3810"/>
                      <a:pt x="185420" y="1270"/>
                      <a:pt x="203200" y="5080"/>
                    </a:cubicBezTo>
                    <a:cubicBezTo>
                      <a:pt x="217170" y="8890"/>
                      <a:pt x="227330" y="13970"/>
                      <a:pt x="238760" y="26670"/>
                    </a:cubicBezTo>
                    <a:cubicBezTo>
                      <a:pt x="260350" y="50800"/>
                      <a:pt x="289560" y="119380"/>
                      <a:pt x="302260" y="161290"/>
                    </a:cubicBezTo>
                    <a:cubicBezTo>
                      <a:pt x="312420" y="193040"/>
                      <a:pt x="328930" y="238760"/>
                      <a:pt x="318770" y="248920"/>
                    </a:cubicBezTo>
                    <a:cubicBezTo>
                      <a:pt x="307340" y="257810"/>
                      <a:pt x="257810" y="241300"/>
                      <a:pt x="242570" y="227330"/>
                    </a:cubicBezTo>
                    <a:cubicBezTo>
                      <a:pt x="232410" y="218440"/>
                      <a:pt x="228600" y="203200"/>
                      <a:pt x="227330" y="189230"/>
                    </a:cubicBezTo>
                    <a:cubicBezTo>
                      <a:pt x="226060" y="171450"/>
                      <a:pt x="232410" y="144780"/>
                      <a:pt x="240030" y="129540"/>
                    </a:cubicBezTo>
                    <a:cubicBezTo>
                      <a:pt x="247650" y="116840"/>
                      <a:pt x="259080" y="107950"/>
                      <a:pt x="270510" y="101600"/>
                    </a:cubicBezTo>
                    <a:cubicBezTo>
                      <a:pt x="283210" y="93980"/>
                      <a:pt x="297180" y="90170"/>
                      <a:pt x="311150" y="90170"/>
                    </a:cubicBezTo>
                    <a:cubicBezTo>
                      <a:pt x="323850" y="90170"/>
                      <a:pt x="339090" y="92710"/>
                      <a:pt x="351790" y="99060"/>
                    </a:cubicBezTo>
                    <a:cubicBezTo>
                      <a:pt x="363220" y="105410"/>
                      <a:pt x="384810" y="120650"/>
                      <a:pt x="383540" y="125730"/>
                    </a:cubicBezTo>
                    <a:cubicBezTo>
                      <a:pt x="382270" y="130810"/>
                      <a:pt x="345440" y="132080"/>
                      <a:pt x="345440" y="129540"/>
                    </a:cubicBezTo>
                    <a:cubicBezTo>
                      <a:pt x="345440" y="128270"/>
                      <a:pt x="411480" y="101600"/>
                      <a:pt x="449580" y="100330"/>
                    </a:cubicBezTo>
                    <a:cubicBezTo>
                      <a:pt x="499110" y="99060"/>
                      <a:pt x="576580" y="115570"/>
                      <a:pt x="617220" y="140970"/>
                    </a:cubicBezTo>
                    <a:cubicBezTo>
                      <a:pt x="647700" y="161290"/>
                      <a:pt x="688340" y="204470"/>
                      <a:pt x="683260" y="220980"/>
                    </a:cubicBezTo>
                    <a:cubicBezTo>
                      <a:pt x="678180" y="234950"/>
                      <a:pt x="613410" y="247650"/>
                      <a:pt x="607060" y="238760"/>
                    </a:cubicBezTo>
                    <a:cubicBezTo>
                      <a:pt x="598170" y="224790"/>
                      <a:pt x="707390" y="99060"/>
                      <a:pt x="749300" y="68580"/>
                    </a:cubicBezTo>
                    <a:cubicBezTo>
                      <a:pt x="774700" y="52070"/>
                      <a:pt x="797560" y="43180"/>
                      <a:pt x="817880" y="44450"/>
                    </a:cubicBezTo>
                    <a:cubicBezTo>
                      <a:pt x="835660" y="45720"/>
                      <a:pt x="855980" y="59690"/>
                      <a:pt x="867410" y="71120"/>
                    </a:cubicBezTo>
                    <a:cubicBezTo>
                      <a:pt x="876300" y="80010"/>
                      <a:pt x="882650" y="91440"/>
                      <a:pt x="883920" y="104140"/>
                    </a:cubicBezTo>
                    <a:cubicBezTo>
                      <a:pt x="885190" y="123190"/>
                      <a:pt x="864870" y="175260"/>
                      <a:pt x="864870" y="175260"/>
                    </a:cubicBezTo>
                  </a:path>
                </a:pathLst>
              </a:custGeom>
              <a:solidFill>
                <a:srgbClr val="ACE9D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3501103" y="3684167"/>
              <a:ext cx="323457" cy="328894"/>
              <a:chOff x="0" y="0"/>
              <a:chExt cx="453390" cy="46101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35560" y="48260"/>
                <a:ext cx="368300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368300" h="361950">
                    <a:moveTo>
                      <a:pt x="267970" y="196850"/>
                    </a:moveTo>
                    <a:cubicBezTo>
                      <a:pt x="168910" y="339090"/>
                      <a:pt x="144780" y="360680"/>
                      <a:pt x="118110" y="361950"/>
                    </a:cubicBezTo>
                    <a:cubicBezTo>
                      <a:pt x="86360" y="361950"/>
                      <a:pt x="30480" y="335280"/>
                      <a:pt x="15240" y="307340"/>
                    </a:cubicBezTo>
                    <a:cubicBezTo>
                      <a:pt x="0" y="278130"/>
                      <a:pt x="7620" y="223520"/>
                      <a:pt x="29210" y="189230"/>
                    </a:cubicBezTo>
                    <a:cubicBezTo>
                      <a:pt x="58420" y="144780"/>
                      <a:pt x="172720" y="113030"/>
                      <a:pt x="200660" y="80010"/>
                    </a:cubicBezTo>
                    <a:cubicBezTo>
                      <a:pt x="214630" y="62230"/>
                      <a:pt x="209550" y="43180"/>
                      <a:pt x="220980" y="30480"/>
                    </a:cubicBezTo>
                    <a:cubicBezTo>
                      <a:pt x="232410" y="17780"/>
                      <a:pt x="250190" y="7620"/>
                      <a:pt x="266700" y="3810"/>
                    </a:cubicBezTo>
                    <a:cubicBezTo>
                      <a:pt x="283210" y="0"/>
                      <a:pt x="304800" y="3810"/>
                      <a:pt x="320040" y="10160"/>
                    </a:cubicBezTo>
                    <a:cubicBezTo>
                      <a:pt x="335280" y="17780"/>
                      <a:pt x="350520" y="33020"/>
                      <a:pt x="358140" y="48260"/>
                    </a:cubicBezTo>
                    <a:cubicBezTo>
                      <a:pt x="364490" y="62230"/>
                      <a:pt x="368300" y="83820"/>
                      <a:pt x="365760" y="100330"/>
                    </a:cubicBezTo>
                    <a:cubicBezTo>
                      <a:pt x="361950" y="116840"/>
                      <a:pt x="353060" y="135890"/>
                      <a:pt x="339090" y="146050"/>
                    </a:cubicBezTo>
                    <a:cubicBezTo>
                      <a:pt x="322580" y="160020"/>
                      <a:pt x="287020" y="171450"/>
                      <a:pt x="264160" y="166370"/>
                    </a:cubicBezTo>
                    <a:cubicBezTo>
                      <a:pt x="242570" y="161290"/>
                      <a:pt x="213360" y="135890"/>
                      <a:pt x="205740" y="114300"/>
                    </a:cubicBezTo>
                    <a:cubicBezTo>
                      <a:pt x="198120" y="92710"/>
                      <a:pt x="201930" y="55880"/>
                      <a:pt x="215900" y="38100"/>
                    </a:cubicBezTo>
                    <a:cubicBezTo>
                      <a:pt x="228600" y="19050"/>
                      <a:pt x="262890" y="3810"/>
                      <a:pt x="284480" y="2540"/>
                    </a:cubicBezTo>
                    <a:cubicBezTo>
                      <a:pt x="302260" y="1270"/>
                      <a:pt x="321310" y="10160"/>
                      <a:pt x="335280" y="20320"/>
                    </a:cubicBezTo>
                    <a:cubicBezTo>
                      <a:pt x="347980" y="30480"/>
                      <a:pt x="359410" y="50800"/>
                      <a:pt x="364490" y="64770"/>
                    </a:cubicBezTo>
                    <a:cubicBezTo>
                      <a:pt x="367030" y="73660"/>
                      <a:pt x="368300" y="80010"/>
                      <a:pt x="365760" y="91440"/>
                    </a:cubicBezTo>
                    <a:cubicBezTo>
                      <a:pt x="361950" y="115570"/>
                      <a:pt x="340360" y="166370"/>
                      <a:pt x="309880" y="199390"/>
                    </a:cubicBezTo>
                    <a:cubicBezTo>
                      <a:pt x="273050" y="242570"/>
                      <a:pt x="160020" y="321310"/>
                      <a:pt x="143510" y="309880"/>
                    </a:cubicBezTo>
                    <a:cubicBezTo>
                      <a:pt x="133350" y="302260"/>
                      <a:pt x="168910" y="248920"/>
                      <a:pt x="160020" y="228600"/>
                    </a:cubicBezTo>
                    <a:cubicBezTo>
                      <a:pt x="149860" y="208280"/>
                      <a:pt x="90170" y="208280"/>
                      <a:pt x="85090" y="189230"/>
                    </a:cubicBezTo>
                    <a:cubicBezTo>
                      <a:pt x="78740" y="170180"/>
                      <a:pt x="111760" y="134620"/>
                      <a:pt x="128270" y="115570"/>
                    </a:cubicBezTo>
                    <a:cubicBezTo>
                      <a:pt x="142240" y="97790"/>
                      <a:pt x="160020" y="82550"/>
                      <a:pt x="175260" y="74930"/>
                    </a:cubicBezTo>
                    <a:cubicBezTo>
                      <a:pt x="186690" y="67310"/>
                      <a:pt x="196850" y="63500"/>
                      <a:pt x="210820" y="63500"/>
                    </a:cubicBezTo>
                    <a:cubicBezTo>
                      <a:pt x="226060" y="63500"/>
                      <a:pt x="250190" y="72390"/>
                      <a:pt x="262890" y="81280"/>
                    </a:cubicBezTo>
                    <a:cubicBezTo>
                      <a:pt x="273050" y="88900"/>
                      <a:pt x="280670" y="100330"/>
                      <a:pt x="285750" y="110490"/>
                    </a:cubicBezTo>
                    <a:cubicBezTo>
                      <a:pt x="289560" y="121920"/>
                      <a:pt x="293370" y="134620"/>
                      <a:pt x="290830" y="147320"/>
                    </a:cubicBezTo>
                    <a:cubicBezTo>
                      <a:pt x="289560" y="162560"/>
                      <a:pt x="267970" y="196850"/>
                      <a:pt x="267970" y="196850"/>
                    </a:cubicBezTo>
                  </a:path>
                </a:pathLst>
              </a:custGeom>
              <a:solidFill>
                <a:srgbClr val="ACE9D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427446" y="3398763"/>
              <a:ext cx="1137084" cy="513726"/>
              <a:chOff x="0" y="0"/>
              <a:chExt cx="1593850" cy="72009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41910" y="50800"/>
                <a:ext cx="1507490" cy="624840"/>
              </a:xfrm>
              <a:custGeom>
                <a:avLst/>
                <a:gdLst/>
                <a:ahLst/>
                <a:cxnLst/>
                <a:rect l="l" t="t" r="r" b="b"/>
                <a:pathLst>
                  <a:path w="1507490" h="624840">
                    <a:moveTo>
                      <a:pt x="294640" y="86360"/>
                    </a:moveTo>
                    <a:cubicBezTo>
                      <a:pt x="271780" y="288290"/>
                      <a:pt x="267970" y="313690"/>
                      <a:pt x="251460" y="336550"/>
                    </a:cubicBezTo>
                    <a:cubicBezTo>
                      <a:pt x="232410" y="361950"/>
                      <a:pt x="193040" y="398780"/>
                      <a:pt x="166370" y="400050"/>
                    </a:cubicBezTo>
                    <a:cubicBezTo>
                      <a:pt x="143510" y="401320"/>
                      <a:pt x="99060" y="367030"/>
                      <a:pt x="101600" y="358140"/>
                    </a:cubicBezTo>
                    <a:cubicBezTo>
                      <a:pt x="105410" y="346710"/>
                      <a:pt x="220980" y="344170"/>
                      <a:pt x="266700" y="361950"/>
                    </a:cubicBezTo>
                    <a:cubicBezTo>
                      <a:pt x="308610" y="378460"/>
                      <a:pt x="350520" y="424180"/>
                      <a:pt x="369570" y="453390"/>
                    </a:cubicBezTo>
                    <a:cubicBezTo>
                      <a:pt x="383540" y="472440"/>
                      <a:pt x="389890" y="492760"/>
                      <a:pt x="389890" y="510540"/>
                    </a:cubicBezTo>
                    <a:cubicBezTo>
                      <a:pt x="391160" y="525780"/>
                      <a:pt x="387350" y="538480"/>
                      <a:pt x="379730" y="549910"/>
                    </a:cubicBezTo>
                    <a:cubicBezTo>
                      <a:pt x="369570" y="565150"/>
                      <a:pt x="350520" y="582930"/>
                      <a:pt x="332740" y="589280"/>
                    </a:cubicBezTo>
                    <a:cubicBezTo>
                      <a:pt x="314960" y="595630"/>
                      <a:pt x="288290" y="593090"/>
                      <a:pt x="271780" y="588010"/>
                    </a:cubicBezTo>
                    <a:cubicBezTo>
                      <a:pt x="257810" y="582930"/>
                      <a:pt x="246380" y="575310"/>
                      <a:pt x="238760" y="563880"/>
                    </a:cubicBezTo>
                    <a:cubicBezTo>
                      <a:pt x="226060" y="546100"/>
                      <a:pt x="215900" y="511810"/>
                      <a:pt x="218440" y="486410"/>
                    </a:cubicBezTo>
                    <a:cubicBezTo>
                      <a:pt x="220980" y="459740"/>
                      <a:pt x="233680" y="422910"/>
                      <a:pt x="256540" y="407670"/>
                    </a:cubicBezTo>
                    <a:cubicBezTo>
                      <a:pt x="284480" y="389890"/>
                      <a:pt x="350520" y="392430"/>
                      <a:pt x="384810" y="402590"/>
                    </a:cubicBezTo>
                    <a:cubicBezTo>
                      <a:pt x="412750" y="408940"/>
                      <a:pt x="431800" y="447040"/>
                      <a:pt x="450850" y="443230"/>
                    </a:cubicBezTo>
                    <a:cubicBezTo>
                      <a:pt x="471170" y="439420"/>
                      <a:pt x="478790" y="388620"/>
                      <a:pt x="500380" y="377190"/>
                    </a:cubicBezTo>
                    <a:cubicBezTo>
                      <a:pt x="521970" y="364490"/>
                      <a:pt x="553720" y="361950"/>
                      <a:pt x="579120" y="368300"/>
                    </a:cubicBezTo>
                    <a:cubicBezTo>
                      <a:pt x="605790" y="374650"/>
                      <a:pt x="638810" y="401320"/>
                      <a:pt x="655320" y="421640"/>
                    </a:cubicBezTo>
                    <a:cubicBezTo>
                      <a:pt x="669290" y="438150"/>
                      <a:pt x="675640" y="458470"/>
                      <a:pt x="678180" y="474980"/>
                    </a:cubicBezTo>
                    <a:cubicBezTo>
                      <a:pt x="680720" y="488950"/>
                      <a:pt x="678180" y="504190"/>
                      <a:pt x="673100" y="516890"/>
                    </a:cubicBezTo>
                    <a:cubicBezTo>
                      <a:pt x="669290" y="529590"/>
                      <a:pt x="660400" y="543560"/>
                      <a:pt x="650240" y="552450"/>
                    </a:cubicBezTo>
                    <a:cubicBezTo>
                      <a:pt x="640080" y="561340"/>
                      <a:pt x="626110" y="568960"/>
                      <a:pt x="612140" y="572770"/>
                    </a:cubicBezTo>
                    <a:cubicBezTo>
                      <a:pt x="599440" y="575310"/>
                      <a:pt x="582930" y="575310"/>
                      <a:pt x="570230" y="572770"/>
                    </a:cubicBezTo>
                    <a:cubicBezTo>
                      <a:pt x="556260" y="568960"/>
                      <a:pt x="542290" y="562610"/>
                      <a:pt x="532130" y="553720"/>
                    </a:cubicBezTo>
                    <a:cubicBezTo>
                      <a:pt x="521970" y="544830"/>
                      <a:pt x="511810" y="534670"/>
                      <a:pt x="508000" y="519430"/>
                    </a:cubicBezTo>
                    <a:cubicBezTo>
                      <a:pt x="501650" y="494030"/>
                      <a:pt x="502920" y="436880"/>
                      <a:pt x="518160" y="410210"/>
                    </a:cubicBezTo>
                    <a:cubicBezTo>
                      <a:pt x="532130" y="387350"/>
                      <a:pt x="561340" y="368300"/>
                      <a:pt x="588010" y="361950"/>
                    </a:cubicBezTo>
                    <a:cubicBezTo>
                      <a:pt x="614680" y="354330"/>
                      <a:pt x="656590" y="353060"/>
                      <a:pt x="679450" y="370840"/>
                    </a:cubicBezTo>
                    <a:cubicBezTo>
                      <a:pt x="708660" y="394970"/>
                      <a:pt x="730250" y="490220"/>
                      <a:pt x="723900" y="519430"/>
                    </a:cubicBezTo>
                    <a:cubicBezTo>
                      <a:pt x="720090" y="534670"/>
                      <a:pt x="709930" y="543560"/>
                      <a:pt x="697230" y="549910"/>
                    </a:cubicBezTo>
                    <a:cubicBezTo>
                      <a:pt x="680720" y="557530"/>
                      <a:pt x="652780" y="560070"/>
                      <a:pt x="633730" y="554990"/>
                    </a:cubicBezTo>
                    <a:cubicBezTo>
                      <a:pt x="614680" y="548640"/>
                      <a:pt x="594360" y="530860"/>
                      <a:pt x="582930" y="516890"/>
                    </a:cubicBezTo>
                    <a:cubicBezTo>
                      <a:pt x="574040" y="504190"/>
                      <a:pt x="570230" y="490220"/>
                      <a:pt x="570230" y="476250"/>
                    </a:cubicBezTo>
                    <a:cubicBezTo>
                      <a:pt x="568960" y="462280"/>
                      <a:pt x="571500" y="447040"/>
                      <a:pt x="576580" y="434340"/>
                    </a:cubicBezTo>
                    <a:cubicBezTo>
                      <a:pt x="581660" y="421640"/>
                      <a:pt x="589280" y="408940"/>
                      <a:pt x="601980" y="400050"/>
                    </a:cubicBezTo>
                    <a:cubicBezTo>
                      <a:pt x="618490" y="386080"/>
                      <a:pt x="648970" y="370840"/>
                      <a:pt x="673100" y="369570"/>
                    </a:cubicBezTo>
                    <a:cubicBezTo>
                      <a:pt x="698500" y="368300"/>
                      <a:pt x="730250" y="381000"/>
                      <a:pt x="754380" y="393700"/>
                    </a:cubicBezTo>
                    <a:cubicBezTo>
                      <a:pt x="775970" y="405130"/>
                      <a:pt x="801370" y="419100"/>
                      <a:pt x="812800" y="443230"/>
                    </a:cubicBezTo>
                    <a:cubicBezTo>
                      <a:pt x="828040" y="472440"/>
                      <a:pt x="811530" y="562610"/>
                      <a:pt x="821690" y="565150"/>
                    </a:cubicBezTo>
                    <a:cubicBezTo>
                      <a:pt x="828040" y="566420"/>
                      <a:pt x="845820" y="532130"/>
                      <a:pt x="847090" y="533400"/>
                    </a:cubicBezTo>
                    <a:cubicBezTo>
                      <a:pt x="848360" y="534670"/>
                      <a:pt x="838200" y="561340"/>
                      <a:pt x="829310" y="572770"/>
                    </a:cubicBezTo>
                    <a:cubicBezTo>
                      <a:pt x="820420" y="582930"/>
                      <a:pt x="807720" y="593090"/>
                      <a:pt x="795020" y="599440"/>
                    </a:cubicBezTo>
                    <a:cubicBezTo>
                      <a:pt x="782320" y="604520"/>
                      <a:pt x="767080" y="607060"/>
                      <a:pt x="753110" y="607060"/>
                    </a:cubicBezTo>
                    <a:cubicBezTo>
                      <a:pt x="739140" y="605790"/>
                      <a:pt x="723900" y="600710"/>
                      <a:pt x="711200" y="593090"/>
                    </a:cubicBezTo>
                    <a:cubicBezTo>
                      <a:pt x="699770" y="586740"/>
                      <a:pt x="688340" y="575310"/>
                      <a:pt x="681990" y="562610"/>
                    </a:cubicBezTo>
                    <a:cubicBezTo>
                      <a:pt x="674370" y="551180"/>
                      <a:pt x="669290" y="539750"/>
                      <a:pt x="669290" y="521970"/>
                    </a:cubicBezTo>
                    <a:cubicBezTo>
                      <a:pt x="666750" y="492760"/>
                      <a:pt x="669290" y="434340"/>
                      <a:pt x="688340" y="403860"/>
                    </a:cubicBezTo>
                    <a:cubicBezTo>
                      <a:pt x="704850" y="377190"/>
                      <a:pt x="739140" y="354330"/>
                      <a:pt x="772160" y="346710"/>
                    </a:cubicBezTo>
                    <a:cubicBezTo>
                      <a:pt x="806450" y="340360"/>
                      <a:pt x="861060" y="350520"/>
                      <a:pt x="892810" y="369570"/>
                    </a:cubicBezTo>
                    <a:cubicBezTo>
                      <a:pt x="920750" y="387350"/>
                      <a:pt x="944880" y="431800"/>
                      <a:pt x="952500" y="455930"/>
                    </a:cubicBezTo>
                    <a:cubicBezTo>
                      <a:pt x="957580" y="472440"/>
                      <a:pt x="956310" y="486410"/>
                      <a:pt x="953770" y="499110"/>
                    </a:cubicBezTo>
                    <a:cubicBezTo>
                      <a:pt x="951230" y="513080"/>
                      <a:pt x="943610" y="528320"/>
                      <a:pt x="934720" y="538480"/>
                    </a:cubicBezTo>
                    <a:cubicBezTo>
                      <a:pt x="925830" y="548640"/>
                      <a:pt x="913130" y="558800"/>
                      <a:pt x="899160" y="563880"/>
                    </a:cubicBezTo>
                    <a:cubicBezTo>
                      <a:pt x="886460" y="568960"/>
                      <a:pt x="871220" y="572770"/>
                      <a:pt x="857250" y="570230"/>
                    </a:cubicBezTo>
                    <a:cubicBezTo>
                      <a:pt x="838200" y="566420"/>
                      <a:pt x="812800" y="557530"/>
                      <a:pt x="798830" y="541020"/>
                    </a:cubicBezTo>
                    <a:cubicBezTo>
                      <a:pt x="784860" y="524510"/>
                      <a:pt x="775970" y="491490"/>
                      <a:pt x="777240" y="466090"/>
                    </a:cubicBezTo>
                    <a:cubicBezTo>
                      <a:pt x="778510" y="441960"/>
                      <a:pt x="791210" y="412750"/>
                      <a:pt x="806450" y="392430"/>
                    </a:cubicBezTo>
                    <a:cubicBezTo>
                      <a:pt x="821690" y="372110"/>
                      <a:pt x="843280" y="351790"/>
                      <a:pt x="867410" y="344170"/>
                    </a:cubicBezTo>
                    <a:cubicBezTo>
                      <a:pt x="890270" y="336550"/>
                      <a:pt x="922020" y="341630"/>
                      <a:pt x="947420" y="349250"/>
                    </a:cubicBezTo>
                    <a:cubicBezTo>
                      <a:pt x="971550" y="355600"/>
                      <a:pt x="996950" y="367030"/>
                      <a:pt x="1017270" y="383540"/>
                    </a:cubicBezTo>
                    <a:cubicBezTo>
                      <a:pt x="1037590" y="400050"/>
                      <a:pt x="1060450" y="424180"/>
                      <a:pt x="1066800" y="448310"/>
                    </a:cubicBezTo>
                    <a:cubicBezTo>
                      <a:pt x="1073150" y="472440"/>
                      <a:pt x="1049020" y="528320"/>
                      <a:pt x="1052830" y="529590"/>
                    </a:cubicBezTo>
                    <a:cubicBezTo>
                      <a:pt x="1056640" y="530860"/>
                      <a:pt x="1073150" y="500380"/>
                      <a:pt x="1074420" y="500380"/>
                    </a:cubicBezTo>
                    <a:cubicBezTo>
                      <a:pt x="1075690" y="501650"/>
                      <a:pt x="1065530" y="529590"/>
                      <a:pt x="1056640" y="539750"/>
                    </a:cubicBezTo>
                    <a:cubicBezTo>
                      <a:pt x="1047750" y="551180"/>
                      <a:pt x="1036320" y="561340"/>
                      <a:pt x="1022350" y="566420"/>
                    </a:cubicBezTo>
                    <a:cubicBezTo>
                      <a:pt x="1005840" y="574040"/>
                      <a:pt x="976630" y="575310"/>
                      <a:pt x="958850" y="571500"/>
                    </a:cubicBezTo>
                    <a:cubicBezTo>
                      <a:pt x="943610" y="567690"/>
                      <a:pt x="930910" y="558800"/>
                      <a:pt x="920750" y="548640"/>
                    </a:cubicBezTo>
                    <a:cubicBezTo>
                      <a:pt x="911860" y="538480"/>
                      <a:pt x="902970" y="524510"/>
                      <a:pt x="899160" y="511810"/>
                    </a:cubicBezTo>
                    <a:cubicBezTo>
                      <a:pt x="895350" y="497840"/>
                      <a:pt x="891540" y="483870"/>
                      <a:pt x="896620" y="468630"/>
                    </a:cubicBezTo>
                    <a:cubicBezTo>
                      <a:pt x="904240" y="440690"/>
                      <a:pt x="939800" y="393700"/>
                      <a:pt x="970280" y="370840"/>
                    </a:cubicBezTo>
                    <a:cubicBezTo>
                      <a:pt x="999490" y="350520"/>
                      <a:pt x="1046480" y="353060"/>
                      <a:pt x="1075690" y="337820"/>
                    </a:cubicBezTo>
                    <a:cubicBezTo>
                      <a:pt x="1101090" y="323850"/>
                      <a:pt x="1112520" y="289560"/>
                      <a:pt x="1137920" y="285750"/>
                    </a:cubicBezTo>
                    <a:cubicBezTo>
                      <a:pt x="1167130" y="280670"/>
                      <a:pt x="1242060" y="314960"/>
                      <a:pt x="1242060" y="325120"/>
                    </a:cubicBezTo>
                    <a:cubicBezTo>
                      <a:pt x="1240790" y="335280"/>
                      <a:pt x="1148080" y="355600"/>
                      <a:pt x="1145540" y="349250"/>
                    </a:cubicBezTo>
                    <a:cubicBezTo>
                      <a:pt x="1143000" y="344170"/>
                      <a:pt x="1196340" y="297180"/>
                      <a:pt x="1225550" y="292100"/>
                    </a:cubicBezTo>
                    <a:cubicBezTo>
                      <a:pt x="1254760" y="287020"/>
                      <a:pt x="1290320" y="304800"/>
                      <a:pt x="1322070" y="323850"/>
                    </a:cubicBezTo>
                    <a:cubicBezTo>
                      <a:pt x="1362710" y="347980"/>
                      <a:pt x="1421130" y="401320"/>
                      <a:pt x="1442720" y="435610"/>
                    </a:cubicBezTo>
                    <a:cubicBezTo>
                      <a:pt x="1456690" y="457200"/>
                      <a:pt x="1463040" y="478790"/>
                      <a:pt x="1463040" y="496570"/>
                    </a:cubicBezTo>
                    <a:cubicBezTo>
                      <a:pt x="1463040" y="511810"/>
                      <a:pt x="1459230" y="525780"/>
                      <a:pt x="1451610" y="537210"/>
                    </a:cubicBezTo>
                    <a:cubicBezTo>
                      <a:pt x="1441450" y="552450"/>
                      <a:pt x="1421130" y="571500"/>
                      <a:pt x="1402080" y="577850"/>
                    </a:cubicBezTo>
                    <a:cubicBezTo>
                      <a:pt x="1383030" y="584200"/>
                      <a:pt x="1355090" y="581660"/>
                      <a:pt x="1338580" y="575310"/>
                    </a:cubicBezTo>
                    <a:cubicBezTo>
                      <a:pt x="1324610" y="570230"/>
                      <a:pt x="1313180" y="562610"/>
                      <a:pt x="1304290" y="549910"/>
                    </a:cubicBezTo>
                    <a:cubicBezTo>
                      <a:pt x="1291590" y="532130"/>
                      <a:pt x="1285240" y="501650"/>
                      <a:pt x="1280160" y="476250"/>
                    </a:cubicBezTo>
                    <a:cubicBezTo>
                      <a:pt x="1275080" y="449580"/>
                      <a:pt x="1268730" y="419100"/>
                      <a:pt x="1276350" y="391160"/>
                    </a:cubicBezTo>
                    <a:cubicBezTo>
                      <a:pt x="1285240" y="358140"/>
                      <a:pt x="1305560" y="307340"/>
                      <a:pt x="1334770" y="293370"/>
                    </a:cubicBezTo>
                    <a:cubicBezTo>
                      <a:pt x="1365250" y="279400"/>
                      <a:pt x="1428750" y="289560"/>
                      <a:pt x="1456690" y="312420"/>
                    </a:cubicBezTo>
                    <a:cubicBezTo>
                      <a:pt x="1484630" y="336550"/>
                      <a:pt x="1507490" y="402590"/>
                      <a:pt x="1501140" y="436880"/>
                    </a:cubicBezTo>
                    <a:cubicBezTo>
                      <a:pt x="1496060" y="466090"/>
                      <a:pt x="1468120" y="500380"/>
                      <a:pt x="1441450" y="508000"/>
                    </a:cubicBezTo>
                    <a:cubicBezTo>
                      <a:pt x="1413510" y="515620"/>
                      <a:pt x="1361440" y="494030"/>
                      <a:pt x="1336040" y="472440"/>
                    </a:cubicBezTo>
                    <a:cubicBezTo>
                      <a:pt x="1313180" y="452120"/>
                      <a:pt x="1303020" y="416560"/>
                      <a:pt x="1294130" y="387350"/>
                    </a:cubicBezTo>
                    <a:cubicBezTo>
                      <a:pt x="1286510" y="358140"/>
                      <a:pt x="1276350" y="302260"/>
                      <a:pt x="1285240" y="297180"/>
                    </a:cubicBezTo>
                    <a:cubicBezTo>
                      <a:pt x="1290320" y="293370"/>
                      <a:pt x="1319530" y="322580"/>
                      <a:pt x="1319530" y="321310"/>
                    </a:cubicBezTo>
                    <a:cubicBezTo>
                      <a:pt x="1319530" y="321310"/>
                      <a:pt x="1285240" y="300990"/>
                      <a:pt x="1275080" y="285750"/>
                    </a:cubicBezTo>
                    <a:cubicBezTo>
                      <a:pt x="1264920" y="270510"/>
                      <a:pt x="1259840" y="247650"/>
                      <a:pt x="1261110" y="228600"/>
                    </a:cubicBezTo>
                    <a:cubicBezTo>
                      <a:pt x="1262380" y="210820"/>
                      <a:pt x="1272540" y="189230"/>
                      <a:pt x="1283970" y="176530"/>
                    </a:cubicBezTo>
                    <a:cubicBezTo>
                      <a:pt x="1296670" y="162560"/>
                      <a:pt x="1315720" y="149860"/>
                      <a:pt x="1334770" y="148590"/>
                    </a:cubicBezTo>
                    <a:cubicBezTo>
                      <a:pt x="1358900" y="146050"/>
                      <a:pt x="1398270" y="156210"/>
                      <a:pt x="1416050" y="173990"/>
                    </a:cubicBezTo>
                    <a:cubicBezTo>
                      <a:pt x="1433830" y="191770"/>
                      <a:pt x="1445260" y="229870"/>
                      <a:pt x="1440180" y="255270"/>
                    </a:cubicBezTo>
                    <a:cubicBezTo>
                      <a:pt x="1435100" y="279400"/>
                      <a:pt x="1409700" y="311150"/>
                      <a:pt x="1386840" y="320040"/>
                    </a:cubicBezTo>
                    <a:cubicBezTo>
                      <a:pt x="1363980" y="330200"/>
                      <a:pt x="1323340" y="323850"/>
                      <a:pt x="1301750" y="312420"/>
                    </a:cubicBezTo>
                    <a:cubicBezTo>
                      <a:pt x="1285240" y="303530"/>
                      <a:pt x="1272540" y="284480"/>
                      <a:pt x="1266190" y="267970"/>
                    </a:cubicBezTo>
                    <a:cubicBezTo>
                      <a:pt x="1259840" y="250190"/>
                      <a:pt x="1257300" y="227330"/>
                      <a:pt x="1264920" y="209550"/>
                    </a:cubicBezTo>
                    <a:cubicBezTo>
                      <a:pt x="1273810" y="187960"/>
                      <a:pt x="1303020" y="158750"/>
                      <a:pt x="1325880" y="151130"/>
                    </a:cubicBezTo>
                    <a:cubicBezTo>
                      <a:pt x="1343660" y="143510"/>
                      <a:pt x="1365250" y="143510"/>
                      <a:pt x="1383030" y="152400"/>
                    </a:cubicBezTo>
                    <a:cubicBezTo>
                      <a:pt x="1409700" y="166370"/>
                      <a:pt x="1445260" y="217170"/>
                      <a:pt x="1459230" y="252730"/>
                    </a:cubicBezTo>
                    <a:cubicBezTo>
                      <a:pt x="1470660" y="283210"/>
                      <a:pt x="1480820" y="330200"/>
                      <a:pt x="1465580" y="346710"/>
                    </a:cubicBezTo>
                    <a:cubicBezTo>
                      <a:pt x="1450340" y="364490"/>
                      <a:pt x="1383030" y="335280"/>
                      <a:pt x="1366520" y="353060"/>
                    </a:cubicBezTo>
                    <a:cubicBezTo>
                      <a:pt x="1348740" y="370840"/>
                      <a:pt x="1348740" y="439420"/>
                      <a:pt x="1362710" y="452120"/>
                    </a:cubicBezTo>
                    <a:cubicBezTo>
                      <a:pt x="1376680" y="463550"/>
                      <a:pt x="1427480" y="427990"/>
                      <a:pt x="1442720" y="435610"/>
                    </a:cubicBezTo>
                    <a:cubicBezTo>
                      <a:pt x="1454150" y="441960"/>
                      <a:pt x="1459230" y="459740"/>
                      <a:pt x="1461770" y="474980"/>
                    </a:cubicBezTo>
                    <a:cubicBezTo>
                      <a:pt x="1464310" y="492760"/>
                      <a:pt x="1460500" y="520700"/>
                      <a:pt x="1451610" y="537210"/>
                    </a:cubicBezTo>
                    <a:cubicBezTo>
                      <a:pt x="1441450" y="554990"/>
                      <a:pt x="1418590" y="571500"/>
                      <a:pt x="1402080" y="577850"/>
                    </a:cubicBezTo>
                    <a:cubicBezTo>
                      <a:pt x="1388110" y="582930"/>
                      <a:pt x="1372870" y="582930"/>
                      <a:pt x="1358900" y="581660"/>
                    </a:cubicBezTo>
                    <a:cubicBezTo>
                      <a:pt x="1344930" y="579120"/>
                      <a:pt x="1333500" y="575310"/>
                      <a:pt x="1319530" y="563880"/>
                    </a:cubicBezTo>
                    <a:cubicBezTo>
                      <a:pt x="1295400" y="547370"/>
                      <a:pt x="1236980" y="496570"/>
                      <a:pt x="1239520" y="471170"/>
                    </a:cubicBezTo>
                    <a:cubicBezTo>
                      <a:pt x="1242060" y="450850"/>
                      <a:pt x="1301750" y="419100"/>
                      <a:pt x="1303020" y="421640"/>
                    </a:cubicBezTo>
                    <a:cubicBezTo>
                      <a:pt x="1304290" y="422910"/>
                      <a:pt x="1272540" y="469900"/>
                      <a:pt x="1249680" y="478790"/>
                    </a:cubicBezTo>
                    <a:cubicBezTo>
                      <a:pt x="1228090" y="487680"/>
                      <a:pt x="1198880" y="471170"/>
                      <a:pt x="1172210" y="473710"/>
                    </a:cubicBezTo>
                    <a:cubicBezTo>
                      <a:pt x="1141730" y="477520"/>
                      <a:pt x="1096010" y="483870"/>
                      <a:pt x="1074420" y="500380"/>
                    </a:cubicBezTo>
                    <a:cubicBezTo>
                      <a:pt x="1056640" y="514350"/>
                      <a:pt x="1055370" y="543560"/>
                      <a:pt x="1041400" y="556260"/>
                    </a:cubicBezTo>
                    <a:cubicBezTo>
                      <a:pt x="1029970" y="565150"/>
                      <a:pt x="1016000" y="571500"/>
                      <a:pt x="1002030" y="574040"/>
                    </a:cubicBezTo>
                    <a:cubicBezTo>
                      <a:pt x="988060" y="576580"/>
                      <a:pt x="971550" y="575310"/>
                      <a:pt x="958850" y="571500"/>
                    </a:cubicBezTo>
                    <a:cubicBezTo>
                      <a:pt x="944880" y="566420"/>
                      <a:pt x="930910" y="560070"/>
                      <a:pt x="920750" y="548640"/>
                    </a:cubicBezTo>
                    <a:cubicBezTo>
                      <a:pt x="909320" y="534670"/>
                      <a:pt x="894080" y="509270"/>
                      <a:pt x="895350" y="490220"/>
                    </a:cubicBezTo>
                    <a:cubicBezTo>
                      <a:pt x="895350" y="471170"/>
                      <a:pt x="916940" y="434340"/>
                      <a:pt x="924560" y="435610"/>
                    </a:cubicBezTo>
                    <a:cubicBezTo>
                      <a:pt x="933450" y="436880"/>
                      <a:pt x="944880" y="516890"/>
                      <a:pt x="946150" y="516890"/>
                    </a:cubicBezTo>
                    <a:cubicBezTo>
                      <a:pt x="947420" y="516890"/>
                      <a:pt x="927100" y="420370"/>
                      <a:pt x="932180" y="417830"/>
                    </a:cubicBezTo>
                    <a:cubicBezTo>
                      <a:pt x="934720" y="417830"/>
                      <a:pt x="948690" y="443230"/>
                      <a:pt x="952500" y="455930"/>
                    </a:cubicBezTo>
                    <a:cubicBezTo>
                      <a:pt x="956310" y="469900"/>
                      <a:pt x="957580" y="485140"/>
                      <a:pt x="953770" y="499110"/>
                    </a:cubicBezTo>
                    <a:cubicBezTo>
                      <a:pt x="948690" y="516890"/>
                      <a:pt x="933450" y="541020"/>
                      <a:pt x="918210" y="553720"/>
                    </a:cubicBezTo>
                    <a:cubicBezTo>
                      <a:pt x="906780" y="562610"/>
                      <a:pt x="892810" y="567690"/>
                      <a:pt x="878840" y="568960"/>
                    </a:cubicBezTo>
                    <a:cubicBezTo>
                      <a:pt x="864870" y="571500"/>
                      <a:pt x="849630" y="571500"/>
                      <a:pt x="835660" y="565150"/>
                    </a:cubicBezTo>
                    <a:cubicBezTo>
                      <a:pt x="814070" y="554990"/>
                      <a:pt x="767080" y="506730"/>
                      <a:pt x="769620" y="502920"/>
                    </a:cubicBezTo>
                    <a:cubicBezTo>
                      <a:pt x="772160" y="497840"/>
                      <a:pt x="840740" y="520700"/>
                      <a:pt x="847090" y="533400"/>
                    </a:cubicBezTo>
                    <a:cubicBezTo>
                      <a:pt x="849630" y="539750"/>
                      <a:pt x="844550" y="546100"/>
                      <a:pt x="840740" y="553720"/>
                    </a:cubicBezTo>
                    <a:cubicBezTo>
                      <a:pt x="831850" y="566420"/>
                      <a:pt x="812800" y="590550"/>
                      <a:pt x="795020" y="599440"/>
                    </a:cubicBezTo>
                    <a:cubicBezTo>
                      <a:pt x="777240" y="607060"/>
                      <a:pt x="750570" y="608330"/>
                      <a:pt x="731520" y="601980"/>
                    </a:cubicBezTo>
                    <a:cubicBezTo>
                      <a:pt x="712470" y="596900"/>
                      <a:pt x="692150" y="580390"/>
                      <a:pt x="681990" y="562610"/>
                    </a:cubicBezTo>
                    <a:cubicBezTo>
                      <a:pt x="670560" y="546100"/>
                      <a:pt x="664210" y="504190"/>
                      <a:pt x="670560" y="500380"/>
                    </a:cubicBezTo>
                    <a:cubicBezTo>
                      <a:pt x="675640" y="496570"/>
                      <a:pt x="716280" y="528320"/>
                      <a:pt x="715010" y="538480"/>
                    </a:cubicBezTo>
                    <a:cubicBezTo>
                      <a:pt x="713740" y="546100"/>
                      <a:pt x="690880" y="553720"/>
                      <a:pt x="676910" y="556260"/>
                    </a:cubicBezTo>
                    <a:cubicBezTo>
                      <a:pt x="659130" y="558800"/>
                      <a:pt x="629920" y="553720"/>
                      <a:pt x="613410" y="546100"/>
                    </a:cubicBezTo>
                    <a:cubicBezTo>
                      <a:pt x="600710" y="539750"/>
                      <a:pt x="590550" y="529590"/>
                      <a:pt x="582930" y="516890"/>
                    </a:cubicBezTo>
                    <a:cubicBezTo>
                      <a:pt x="574040" y="500380"/>
                      <a:pt x="567690" y="473710"/>
                      <a:pt x="570230" y="454660"/>
                    </a:cubicBezTo>
                    <a:cubicBezTo>
                      <a:pt x="574040" y="435610"/>
                      <a:pt x="594360" y="398780"/>
                      <a:pt x="601980" y="400050"/>
                    </a:cubicBezTo>
                    <a:cubicBezTo>
                      <a:pt x="614680" y="402590"/>
                      <a:pt x="605790" y="533400"/>
                      <a:pt x="622300" y="538480"/>
                    </a:cubicBezTo>
                    <a:cubicBezTo>
                      <a:pt x="635000" y="542290"/>
                      <a:pt x="671830" y="472440"/>
                      <a:pt x="678180" y="474980"/>
                    </a:cubicBezTo>
                    <a:cubicBezTo>
                      <a:pt x="683260" y="477520"/>
                      <a:pt x="673100" y="520700"/>
                      <a:pt x="664210" y="535940"/>
                    </a:cubicBezTo>
                    <a:cubicBezTo>
                      <a:pt x="656590" y="548640"/>
                      <a:pt x="643890" y="557530"/>
                      <a:pt x="632460" y="563880"/>
                    </a:cubicBezTo>
                    <a:cubicBezTo>
                      <a:pt x="619760" y="571500"/>
                      <a:pt x="604520" y="575310"/>
                      <a:pt x="591820" y="575310"/>
                    </a:cubicBezTo>
                    <a:cubicBezTo>
                      <a:pt x="577850" y="575310"/>
                      <a:pt x="562610" y="572770"/>
                      <a:pt x="549910" y="565150"/>
                    </a:cubicBezTo>
                    <a:cubicBezTo>
                      <a:pt x="534670" y="556260"/>
                      <a:pt x="514350" y="534670"/>
                      <a:pt x="508000" y="519430"/>
                    </a:cubicBezTo>
                    <a:cubicBezTo>
                      <a:pt x="502920" y="506730"/>
                      <a:pt x="504190" y="483870"/>
                      <a:pt x="506730" y="483870"/>
                    </a:cubicBezTo>
                    <a:cubicBezTo>
                      <a:pt x="510540" y="482600"/>
                      <a:pt x="547370" y="539750"/>
                      <a:pt x="539750" y="561340"/>
                    </a:cubicBezTo>
                    <a:cubicBezTo>
                      <a:pt x="530860" y="586740"/>
                      <a:pt x="461010" y="624840"/>
                      <a:pt x="431800" y="618490"/>
                    </a:cubicBezTo>
                    <a:cubicBezTo>
                      <a:pt x="403860" y="613410"/>
                      <a:pt x="375920" y="568960"/>
                      <a:pt x="367030" y="539750"/>
                    </a:cubicBezTo>
                    <a:cubicBezTo>
                      <a:pt x="358140" y="513080"/>
                      <a:pt x="365760" y="453390"/>
                      <a:pt x="369570" y="453390"/>
                    </a:cubicBezTo>
                    <a:cubicBezTo>
                      <a:pt x="374650" y="452120"/>
                      <a:pt x="391160" y="491490"/>
                      <a:pt x="389890" y="510540"/>
                    </a:cubicBezTo>
                    <a:cubicBezTo>
                      <a:pt x="389890" y="529590"/>
                      <a:pt x="378460" y="553720"/>
                      <a:pt x="367030" y="567690"/>
                    </a:cubicBezTo>
                    <a:cubicBezTo>
                      <a:pt x="358140" y="577850"/>
                      <a:pt x="346710" y="585470"/>
                      <a:pt x="332740" y="589280"/>
                    </a:cubicBezTo>
                    <a:cubicBezTo>
                      <a:pt x="314960" y="594360"/>
                      <a:pt x="288290" y="593090"/>
                      <a:pt x="271780" y="588010"/>
                    </a:cubicBezTo>
                    <a:cubicBezTo>
                      <a:pt x="257810" y="582930"/>
                      <a:pt x="243840" y="574040"/>
                      <a:pt x="238760" y="563880"/>
                    </a:cubicBezTo>
                    <a:cubicBezTo>
                      <a:pt x="232410" y="552450"/>
                      <a:pt x="243840" y="525780"/>
                      <a:pt x="234950" y="519430"/>
                    </a:cubicBezTo>
                    <a:cubicBezTo>
                      <a:pt x="223520" y="510540"/>
                      <a:pt x="184150" y="539750"/>
                      <a:pt x="157480" y="539750"/>
                    </a:cubicBezTo>
                    <a:cubicBezTo>
                      <a:pt x="129540" y="541020"/>
                      <a:pt x="96520" y="533400"/>
                      <a:pt x="72390" y="520700"/>
                    </a:cubicBezTo>
                    <a:cubicBezTo>
                      <a:pt x="48260" y="510540"/>
                      <a:pt x="22860" y="494030"/>
                      <a:pt x="11430" y="472440"/>
                    </a:cubicBezTo>
                    <a:cubicBezTo>
                      <a:pt x="0" y="447040"/>
                      <a:pt x="3810" y="405130"/>
                      <a:pt x="8890" y="374650"/>
                    </a:cubicBezTo>
                    <a:cubicBezTo>
                      <a:pt x="15240" y="345440"/>
                      <a:pt x="25400" y="313690"/>
                      <a:pt x="44450" y="293370"/>
                    </a:cubicBezTo>
                    <a:cubicBezTo>
                      <a:pt x="63500" y="271780"/>
                      <a:pt x="105410" y="274320"/>
                      <a:pt x="121920" y="247650"/>
                    </a:cubicBezTo>
                    <a:cubicBezTo>
                      <a:pt x="146050" y="210820"/>
                      <a:pt x="128270" y="109220"/>
                      <a:pt x="139700" y="68580"/>
                    </a:cubicBezTo>
                    <a:cubicBezTo>
                      <a:pt x="147320" y="46990"/>
                      <a:pt x="152400" y="31750"/>
                      <a:pt x="165100" y="20320"/>
                    </a:cubicBezTo>
                    <a:cubicBezTo>
                      <a:pt x="177800" y="8890"/>
                      <a:pt x="200660" y="1270"/>
                      <a:pt x="217170" y="0"/>
                    </a:cubicBezTo>
                    <a:cubicBezTo>
                      <a:pt x="229870" y="0"/>
                      <a:pt x="242570" y="3810"/>
                      <a:pt x="252730" y="8890"/>
                    </a:cubicBezTo>
                    <a:cubicBezTo>
                      <a:pt x="264160" y="15240"/>
                      <a:pt x="274320" y="22860"/>
                      <a:pt x="280670" y="33020"/>
                    </a:cubicBezTo>
                    <a:cubicBezTo>
                      <a:pt x="289560" y="46990"/>
                      <a:pt x="294640" y="86360"/>
                      <a:pt x="294640" y="86360"/>
                    </a:cubicBezTo>
                  </a:path>
                </a:pathLst>
              </a:custGeom>
              <a:solidFill>
                <a:srgbClr val="ACE9D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825562" y="3526515"/>
              <a:ext cx="242820" cy="383256"/>
              <a:chOff x="0" y="0"/>
              <a:chExt cx="340360" cy="5372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44450" y="45720"/>
                <a:ext cx="245110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245110" h="444500">
                    <a:moveTo>
                      <a:pt x="236220" y="104140"/>
                    </a:moveTo>
                    <a:cubicBezTo>
                      <a:pt x="161290" y="330200"/>
                      <a:pt x="166370" y="367030"/>
                      <a:pt x="153670" y="392430"/>
                    </a:cubicBezTo>
                    <a:cubicBezTo>
                      <a:pt x="146050" y="410210"/>
                      <a:pt x="133350" y="425450"/>
                      <a:pt x="118110" y="433070"/>
                    </a:cubicBezTo>
                    <a:cubicBezTo>
                      <a:pt x="104140" y="440690"/>
                      <a:pt x="81280" y="444500"/>
                      <a:pt x="64770" y="440690"/>
                    </a:cubicBezTo>
                    <a:cubicBezTo>
                      <a:pt x="48260" y="436880"/>
                      <a:pt x="29210" y="424180"/>
                      <a:pt x="19050" y="410210"/>
                    </a:cubicBezTo>
                    <a:cubicBezTo>
                      <a:pt x="10160" y="396240"/>
                      <a:pt x="0" y="375920"/>
                      <a:pt x="6350" y="356870"/>
                    </a:cubicBezTo>
                    <a:cubicBezTo>
                      <a:pt x="15240" y="323850"/>
                      <a:pt x="88900" y="262890"/>
                      <a:pt x="121920" y="245110"/>
                    </a:cubicBezTo>
                    <a:cubicBezTo>
                      <a:pt x="139700" y="233680"/>
                      <a:pt x="153670" y="229870"/>
                      <a:pt x="168910" y="231140"/>
                    </a:cubicBezTo>
                    <a:cubicBezTo>
                      <a:pt x="185420" y="231140"/>
                      <a:pt x="204470" y="237490"/>
                      <a:pt x="215900" y="248920"/>
                    </a:cubicBezTo>
                    <a:cubicBezTo>
                      <a:pt x="229870" y="262890"/>
                      <a:pt x="245110" y="294640"/>
                      <a:pt x="243840" y="316230"/>
                    </a:cubicBezTo>
                    <a:cubicBezTo>
                      <a:pt x="241300" y="337820"/>
                      <a:pt x="222250" y="367030"/>
                      <a:pt x="203200" y="377190"/>
                    </a:cubicBezTo>
                    <a:cubicBezTo>
                      <a:pt x="184150" y="387350"/>
                      <a:pt x="149860" y="387350"/>
                      <a:pt x="130810" y="378460"/>
                    </a:cubicBezTo>
                    <a:cubicBezTo>
                      <a:pt x="111760" y="368300"/>
                      <a:pt x="92710" y="337820"/>
                      <a:pt x="88900" y="317500"/>
                    </a:cubicBezTo>
                    <a:cubicBezTo>
                      <a:pt x="85090" y="300990"/>
                      <a:pt x="91440" y="283210"/>
                      <a:pt x="99060" y="269240"/>
                    </a:cubicBezTo>
                    <a:cubicBezTo>
                      <a:pt x="106680" y="255270"/>
                      <a:pt x="121920" y="242570"/>
                      <a:pt x="135890" y="236220"/>
                    </a:cubicBezTo>
                    <a:cubicBezTo>
                      <a:pt x="151130" y="231140"/>
                      <a:pt x="171450" y="229870"/>
                      <a:pt x="186690" y="233680"/>
                    </a:cubicBezTo>
                    <a:cubicBezTo>
                      <a:pt x="200660" y="237490"/>
                      <a:pt x="218440" y="248920"/>
                      <a:pt x="227330" y="260350"/>
                    </a:cubicBezTo>
                    <a:cubicBezTo>
                      <a:pt x="237490" y="273050"/>
                      <a:pt x="243840" y="292100"/>
                      <a:pt x="243840" y="307340"/>
                    </a:cubicBezTo>
                    <a:cubicBezTo>
                      <a:pt x="243840" y="323850"/>
                      <a:pt x="236220" y="344170"/>
                      <a:pt x="228600" y="355600"/>
                    </a:cubicBezTo>
                    <a:cubicBezTo>
                      <a:pt x="223520" y="363220"/>
                      <a:pt x="218440" y="369570"/>
                      <a:pt x="210820" y="372110"/>
                    </a:cubicBezTo>
                    <a:cubicBezTo>
                      <a:pt x="198120" y="378460"/>
                      <a:pt x="171450" y="365760"/>
                      <a:pt x="158750" y="374650"/>
                    </a:cubicBezTo>
                    <a:cubicBezTo>
                      <a:pt x="144780" y="382270"/>
                      <a:pt x="144780" y="411480"/>
                      <a:pt x="133350" y="422910"/>
                    </a:cubicBezTo>
                    <a:cubicBezTo>
                      <a:pt x="124460" y="431800"/>
                      <a:pt x="114300" y="438150"/>
                      <a:pt x="101600" y="439420"/>
                    </a:cubicBezTo>
                    <a:cubicBezTo>
                      <a:pt x="86360" y="443230"/>
                      <a:pt x="60960" y="440690"/>
                      <a:pt x="46990" y="434340"/>
                    </a:cubicBezTo>
                    <a:cubicBezTo>
                      <a:pt x="35560" y="429260"/>
                      <a:pt x="25400" y="421640"/>
                      <a:pt x="19050" y="410210"/>
                    </a:cubicBezTo>
                    <a:cubicBezTo>
                      <a:pt x="8890" y="391160"/>
                      <a:pt x="5080" y="359410"/>
                      <a:pt x="8890" y="322580"/>
                    </a:cubicBezTo>
                    <a:cubicBezTo>
                      <a:pt x="13970" y="257810"/>
                      <a:pt x="64770" y="105410"/>
                      <a:pt x="90170" y="55880"/>
                    </a:cubicBezTo>
                    <a:cubicBezTo>
                      <a:pt x="101600" y="34290"/>
                      <a:pt x="110490" y="22860"/>
                      <a:pt x="124460" y="13970"/>
                    </a:cubicBezTo>
                    <a:cubicBezTo>
                      <a:pt x="139700" y="5080"/>
                      <a:pt x="161290" y="0"/>
                      <a:pt x="177800" y="5080"/>
                    </a:cubicBezTo>
                    <a:cubicBezTo>
                      <a:pt x="198120" y="10160"/>
                      <a:pt x="224790" y="31750"/>
                      <a:pt x="233680" y="49530"/>
                    </a:cubicBezTo>
                    <a:cubicBezTo>
                      <a:pt x="241300" y="64770"/>
                      <a:pt x="236220" y="104140"/>
                      <a:pt x="236220" y="104140"/>
                    </a:cubicBezTo>
                  </a:path>
                </a:pathLst>
              </a:custGeom>
              <a:solidFill>
                <a:srgbClr val="85E0C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959656" y="3575442"/>
              <a:ext cx="1547521" cy="359699"/>
              <a:chOff x="0" y="0"/>
              <a:chExt cx="2169160" cy="50419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46990" y="41910"/>
                <a:ext cx="2073910" cy="414020"/>
              </a:xfrm>
              <a:custGeom>
                <a:avLst/>
                <a:gdLst/>
                <a:ahLst/>
                <a:cxnLst/>
                <a:rect l="l" t="t" r="r" b="b"/>
                <a:pathLst>
                  <a:path w="2073910" h="414020">
                    <a:moveTo>
                      <a:pt x="137160" y="99060"/>
                    </a:moveTo>
                    <a:cubicBezTo>
                      <a:pt x="217170" y="212090"/>
                      <a:pt x="144780" y="163830"/>
                      <a:pt x="148590" y="151130"/>
                    </a:cubicBezTo>
                    <a:cubicBezTo>
                      <a:pt x="151130" y="139700"/>
                      <a:pt x="198120" y="130810"/>
                      <a:pt x="222250" y="132080"/>
                    </a:cubicBezTo>
                    <a:cubicBezTo>
                      <a:pt x="250190" y="134620"/>
                      <a:pt x="281940" y="149860"/>
                      <a:pt x="308610" y="171450"/>
                    </a:cubicBezTo>
                    <a:cubicBezTo>
                      <a:pt x="341630" y="196850"/>
                      <a:pt x="381000" y="260350"/>
                      <a:pt x="394970" y="290830"/>
                    </a:cubicBezTo>
                    <a:cubicBezTo>
                      <a:pt x="402590" y="306070"/>
                      <a:pt x="403860" y="316230"/>
                      <a:pt x="403860" y="330200"/>
                    </a:cubicBezTo>
                    <a:cubicBezTo>
                      <a:pt x="403860" y="342900"/>
                      <a:pt x="400050" y="356870"/>
                      <a:pt x="393700" y="368300"/>
                    </a:cubicBezTo>
                    <a:cubicBezTo>
                      <a:pt x="387350" y="379730"/>
                      <a:pt x="378460" y="391160"/>
                      <a:pt x="367030" y="397510"/>
                    </a:cubicBezTo>
                    <a:cubicBezTo>
                      <a:pt x="351790" y="406400"/>
                      <a:pt x="327660" y="414020"/>
                      <a:pt x="308610" y="411480"/>
                    </a:cubicBezTo>
                    <a:cubicBezTo>
                      <a:pt x="290830" y="408940"/>
                      <a:pt x="264160" y="400050"/>
                      <a:pt x="256540" y="382270"/>
                    </a:cubicBezTo>
                    <a:cubicBezTo>
                      <a:pt x="246380" y="355600"/>
                      <a:pt x="271780" y="279400"/>
                      <a:pt x="302260" y="242570"/>
                    </a:cubicBezTo>
                    <a:cubicBezTo>
                      <a:pt x="336550" y="200660"/>
                      <a:pt x="412750" y="156210"/>
                      <a:pt x="462280" y="152400"/>
                    </a:cubicBezTo>
                    <a:cubicBezTo>
                      <a:pt x="500380" y="149860"/>
                      <a:pt x="539750" y="201930"/>
                      <a:pt x="570230" y="196850"/>
                    </a:cubicBezTo>
                    <a:cubicBezTo>
                      <a:pt x="595630" y="191770"/>
                      <a:pt x="607060" y="147320"/>
                      <a:pt x="632460" y="137160"/>
                    </a:cubicBezTo>
                    <a:cubicBezTo>
                      <a:pt x="656590" y="125730"/>
                      <a:pt x="693420" y="121920"/>
                      <a:pt x="720090" y="130810"/>
                    </a:cubicBezTo>
                    <a:cubicBezTo>
                      <a:pt x="748030" y="138430"/>
                      <a:pt x="781050" y="162560"/>
                      <a:pt x="796290" y="189230"/>
                    </a:cubicBezTo>
                    <a:cubicBezTo>
                      <a:pt x="810260" y="215900"/>
                      <a:pt x="814070" y="262890"/>
                      <a:pt x="805180" y="289560"/>
                    </a:cubicBezTo>
                    <a:cubicBezTo>
                      <a:pt x="798830" y="309880"/>
                      <a:pt x="779780" y="326390"/>
                      <a:pt x="765810" y="336550"/>
                    </a:cubicBezTo>
                    <a:cubicBezTo>
                      <a:pt x="753110" y="344170"/>
                      <a:pt x="739140" y="347980"/>
                      <a:pt x="725170" y="346710"/>
                    </a:cubicBezTo>
                    <a:cubicBezTo>
                      <a:pt x="707390" y="345440"/>
                      <a:pt x="680720" y="336550"/>
                      <a:pt x="666750" y="326390"/>
                    </a:cubicBezTo>
                    <a:cubicBezTo>
                      <a:pt x="655320" y="317500"/>
                      <a:pt x="646430" y="306070"/>
                      <a:pt x="642620" y="292100"/>
                    </a:cubicBezTo>
                    <a:cubicBezTo>
                      <a:pt x="636270" y="275590"/>
                      <a:pt x="636270" y="250190"/>
                      <a:pt x="641350" y="229870"/>
                    </a:cubicBezTo>
                    <a:cubicBezTo>
                      <a:pt x="646430" y="207010"/>
                      <a:pt x="656590" y="181610"/>
                      <a:pt x="678180" y="158750"/>
                    </a:cubicBezTo>
                    <a:cubicBezTo>
                      <a:pt x="709930" y="125730"/>
                      <a:pt x="781050" y="76200"/>
                      <a:pt x="834390" y="68580"/>
                    </a:cubicBezTo>
                    <a:cubicBezTo>
                      <a:pt x="885190" y="62230"/>
                      <a:pt x="946150" y="105410"/>
                      <a:pt x="993140" y="113030"/>
                    </a:cubicBezTo>
                    <a:cubicBezTo>
                      <a:pt x="1027430" y="119380"/>
                      <a:pt x="1082040" y="109220"/>
                      <a:pt x="1085850" y="119380"/>
                    </a:cubicBezTo>
                    <a:cubicBezTo>
                      <a:pt x="1089660" y="129540"/>
                      <a:pt x="1032510" y="175260"/>
                      <a:pt x="1026160" y="171450"/>
                    </a:cubicBezTo>
                    <a:cubicBezTo>
                      <a:pt x="1019810" y="167640"/>
                      <a:pt x="1032510" y="113030"/>
                      <a:pt x="1051560" y="96520"/>
                    </a:cubicBezTo>
                    <a:cubicBezTo>
                      <a:pt x="1071880" y="77470"/>
                      <a:pt x="1116330" y="64770"/>
                      <a:pt x="1150620" y="71120"/>
                    </a:cubicBezTo>
                    <a:cubicBezTo>
                      <a:pt x="1193800" y="80010"/>
                      <a:pt x="1234440" y="168910"/>
                      <a:pt x="1283970" y="176530"/>
                    </a:cubicBezTo>
                    <a:cubicBezTo>
                      <a:pt x="1337310" y="185420"/>
                      <a:pt x="1413510" y="114300"/>
                      <a:pt x="1464310" y="109220"/>
                    </a:cubicBezTo>
                    <a:cubicBezTo>
                      <a:pt x="1501140" y="106680"/>
                      <a:pt x="1541780" y="105410"/>
                      <a:pt x="1562100" y="127000"/>
                    </a:cubicBezTo>
                    <a:cubicBezTo>
                      <a:pt x="1586230" y="151130"/>
                      <a:pt x="1592580" y="232410"/>
                      <a:pt x="1581150" y="261620"/>
                    </a:cubicBezTo>
                    <a:cubicBezTo>
                      <a:pt x="1574800" y="279400"/>
                      <a:pt x="1555750" y="289560"/>
                      <a:pt x="1541780" y="295910"/>
                    </a:cubicBezTo>
                    <a:cubicBezTo>
                      <a:pt x="1529080" y="300990"/>
                      <a:pt x="1513840" y="302260"/>
                      <a:pt x="1499870" y="299720"/>
                    </a:cubicBezTo>
                    <a:cubicBezTo>
                      <a:pt x="1487170" y="297180"/>
                      <a:pt x="1473200" y="292100"/>
                      <a:pt x="1463040" y="283210"/>
                    </a:cubicBezTo>
                    <a:cubicBezTo>
                      <a:pt x="1451610" y="275590"/>
                      <a:pt x="1442720" y="264160"/>
                      <a:pt x="1436370" y="251460"/>
                    </a:cubicBezTo>
                    <a:cubicBezTo>
                      <a:pt x="1431290" y="240030"/>
                      <a:pt x="1427480" y="224790"/>
                      <a:pt x="1428750" y="210820"/>
                    </a:cubicBezTo>
                    <a:cubicBezTo>
                      <a:pt x="1428750" y="198120"/>
                      <a:pt x="1432560" y="182880"/>
                      <a:pt x="1440180" y="171450"/>
                    </a:cubicBezTo>
                    <a:cubicBezTo>
                      <a:pt x="1446530" y="160020"/>
                      <a:pt x="1452880" y="153670"/>
                      <a:pt x="1468120" y="142240"/>
                    </a:cubicBezTo>
                    <a:cubicBezTo>
                      <a:pt x="1507490" y="111760"/>
                      <a:pt x="1637030" y="29210"/>
                      <a:pt x="1701800" y="11430"/>
                    </a:cubicBezTo>
                    <a:cubicBezTo>
                      <a:pt x="1741170" y="1270"/>
                      <a:pt x="1776730" y="0"/>
                      <a:pt x="1803400" y="10160"/>
                    </a:cubicBezTo>
                    <a:cubicBezTo>
                      <a:pt x="1827530" y="20320"/>
                      <a:pt x="1863090" y="50800"/>
                      <a:pt x="1860550" y="63500"/>
                    </a:cubicBezTo>
                    <a:cubicBezTo>
                      <a:pt x="1858010" y="76200"/>
                      <a:pt x="1790700" y="92710"/>
                      <a:pt x="1786890" y="87630"/>
                    </a:cubicBezTo>
                    <a:cubicBezTo>
                      <a:pt x="1783080" y="81280"/>
                      <a:pt x="1814830" y="31750"/>
                      <a:pt x="1838960" y="24130"/>
                    </a:cubicBezTo>
                    <a:cubicBezTo>
                      <a:pt x="1869440" y="13970"/>
                      <a:pt x="1929130" y="33020"/>
                      <a:pt x="1958340" y="52070"/>
                    </a:cubicBezTo>
                    <a:cubicBezTo>
                      <a:pt x="1982470" y="68580"/>
                      <a:pt x="2014220" y="114300"/>
                      <a:pt x="2010410" y="121920"/>
                    </a:cubicBezTo>
                    <a:cubicBezTo>
                      <a:pt x="2009140" y="127000"/>
                      <a:pt x="1986280" y="121920"/>
                      <a:pt x="1986280" y="123190"/>
                    </a:cubicBezTo>
                    <a:cubicBezTo>
                      <a:pt x="1985010" y="127000"/>
                      <a:pt x="2029460" y="133350"/>
                      <a:pt x="2043430" y="146050"/>
                    </a:cubicBezTo>
                    <a:cubicBezTo>
                      <a:pt x="2057400" y="160020"/>
                      <a:pt x="2068830" y="184150"/>
                      <a:pt x="2071370" y="201930"/>
                    </a:cubicBezTo>
                    <a:cubicBezTo>
                      <a:pt x="2073910" y="215900"/>
                      <a:pt x="2070100" y="231140"/>
                      <a:pt x="2065020" y="243840"/>
                    </a:cubicBezTo>
                    <a:cubicBezTo>
                      <a:pt x="2059940" y="255270"/>
                      <a:pt x="2052320" y="267970"/>
                      <a:pt x="2040890" y="276860"/>
                    </a:cubicBezTo>
                    <a:cubicBezTo>
                      <a:pt x="2026920" y="288290"/>
                      <a:pt x="2004060" y="297180"/>
                      <a:pt x="1982470" y="298450"/>
                    </a:cubicBezTo>
                    <a:cubicBezTo>
                      <a:pt x="1955800" y="299720"/>
                      <a:pt x="1918970" y="285750"/>
                      <a:pt x="1888490" y="274320"/>
                    </a:cubicBezTo>
                    <a:cubicBezTo>
                      <a:pt x="1859280" y="264160"/>
                      <a:pt x="1838960" y="242570"/>
                      <a:pt x="1802130" y="232410"/>
                    </a:cubicBezTo>
                    <a:cubicBezTo>
                      <a:pt x="1748790" y="215900"/>
                      <a:pt x="1645920" y="223520"/>
                      <a:pt x="1593850" y="209550"/>
                    </a:cubicBezTo>
                    <a:cubicBezTo>
                      <a:pt x="1560830" y="199390"/>
                      <a:pt x="1540510" y="171450"/>
                      <a:pt x="1513840" y="173990"/>
                    </a:cubicBezTo>
                    <a:cubicBezTo>
                      <a:pt x="1487170" y="175260"/>
                      <a:pt x="1463040" y="209550"/>
                      <a:pt x="1433830" y="222250"/>
                    </a:cubicBezTo>
                    <a:cubicBezTo>
                      <a:pt x="1400810" y="234950"/>
                      <a:pt x="1365250" y="243840"/>
                      <a:pt x="1323340" y="248920"/>
                    </a:cubicBezTo>
                    <a:cubicBezTo>
                      <a:pt x="1266190" y="255270"/>
                      <a:pt x="1182370" y="254000"/>
                      <a:pt x="1117600" y="248920"/>
                    </a:cubicBezTo>
                    <a:cubicBezTo>
                      <a:pt x="1060450" y="245110"/>
                      <a:pt x="1017270" y="229870"/>
                      <a:pt x="955040" y="223520"/>
                    </a:cubicBezTo>
                    <a:cubicBezTo>
                      <a:pt x="873760" y="215900"/>
                      <a:pt x="767080" y="209550"/>
                      <a:pt x="671830" y="213360"/>
                    </a:cubicBezTo>
                    <a:cubicBezTo>
                      <a:pt x="575310" y="215900"/>
                      <a:pt x="450850" y="257810"/>
                      <a:pt x="379730" y="246380"/>
                    </a:cubicBezTo>
                    <a:cubicBezTo>
                      <a:pt x="335280" y="238760"/>
                      <a:pt x="297180" y="219710"/>
                      <a:pt x="275590" y="198120"/>
                    </a:cubicBezTo>
                    <a:cubicBezTo>
                      <a:pt x="260350" y="184150"/>
                      <a:pt x="252730" y="166370"/>
                      <a:pt x="250190" y="148590"/>
                    </a:cubicBezTo>
                    <a:cubicBezTo>
                      <a:pt x="248920" y="130810"/>
                      <a:pt x="252730" y="109220"/>
                      <a:pt x="261620" y="93980"/>
                    </a:cubicBezTo>
                    <a:cubicBezTo>
                      <a:pt x="269240" y="78740"/>
                      <a:pt x="284480" y="62230"/>
                      <a:pt x="302260" y="55880"/>
                    </a:cubicBezTo>
                    <a:cubicBezTo>
                      <a:pt x="323850" y="49530"/>
                      <a:pt x="364490" y="49530"/>
                      <a:pt x="384810" y="63500"/>
                    </a:cubicBezTo>
                    <a:cubicBezTo>
                      <a:pt x="405130" y="76200"/>
                      <a:pt x="424180" y="110490"/>
                      <a:pt x="424180" y="134620"/>
                    </a:cubicBezTo>
                    <a:cubicBezTo>
                      <a:pt x="425450" y="158750"/>
                      <a:pt x="407670" y="193040"/>
                      <a:pt x="388620" y="208280"/>
                    </a:cubicBezTo>
                    <a:cubicBezTo>
                      <a:pt x="368300" y="222250"/>
                      <a:pt x="330200" y="227330"/>
                      <a:pt x="307340" y="218440"/>
                    </a:cubicBezTo>
                    <a:cubicBezTo>
                      <a:pt x="284480" y="210820"/>
                      <a:pt x="257810" y="181610"/>
                      <a:pt x="252730" y="157480"/>
                    </a:cubicBezTo>
                    <a:cubicBezTo>
                      <a:pt x="246380" y="134620"/>
                      <a:pt x="259080" y="96520"/>
                      <a:pt x="271780" y="78740"/>
                    </a:cubicBezTo>
                    <a:cubicBezTo>
                      <a:pt x="283210" y="63500"/>
                      <a:pt x="306070" y="54610"/>
                      <a:pt x="321310" y="50800"/>
                    </a:cubicBezTo>
                    <a:cubicBezTo>
                      <a:pt x="331470" y="48260"/>
                      <a:pt x="337820" y="48260"/>
                      <a:pt x="349250" y="49530"/>
                    </a:cubicBezTo>
                    <a:cubicBezTo>
                      <a:pt x="365760" y="54610"/>
                      <a:pt x="383540" y="78740"/>
                      <a:pt x="410210" y="81280"/>
                    </a:cubicBezTo>
                    <a:cubicBezTo>
                      <a:pt x="454660" y="86360"/>
                      <a:pt x="515620" y="44450"/>
                      <a:pt x="599440" y="36830"/>
                    </a:cubicBezTo>
                    <a:cubicBezTo>
                      <a:pt x="751840" y="24130"/>
                      <a:pt x="1144270" y="76200"/>
                      <a:pt x="1262380" y="73660"/>
                    </a:cubicBezTo>
                    <a:cubicBezTo>
                      <a:pt x="1305560" y="73660"/>
                      <a:pt x="1320800" y="74930"/>
                      <a:pt x="1350010" y="66040"/>
                    </a:cubicBezTo>
                    <a:cubicBezTo>
                      <a:pt x="1383030" y="57150"/>
                      <a:pt x="1414780" y="21590"/>
                      <a:pt x="1449070" y="11430"/>
                    </a:cubicBezTo>
                    <a:cubicBezTo>
                      <a:pt x="1479550" y="3810"/>
                      <a:pt x="1507490" y="5080"/>
                      <a:pt x="1541780" y="8890"/>
                    </a:cubicBezTo>
                    <a:cubicBezTo>
                      <a:pt x="1587500" y="13970"/>
                      <a:pt x="1652270" y="40640"/>
                      <a:pt x="1700530" y="46990"/>
                    </a:cubicBezTo>
                    <a:cubicBezTo>
                      <a:pt x="1739900" y="52070"/>
                      <a:pt x="1766570" y="43180"/>
                      <a:pt x="1808480" y="52070"/>
                    </a:cubicBezTo>
                    <a:cubicBezTo>
                      <a:pt x="1869440" y="63500"/>
                      <a:pt x="1985010" y="105410"/>
                      <a:pt x="2026920" y="134620"/>
                    </a:cubicBezTo>
                    <a:cubicBezTo>
                      <a:pt x="2048510" y="149860"/>
                      <a:pt x="2059940" y="165100"/>
                      <a:pt x="2066290" y="181610"/>
                    </a:cubicBezTo>
                    <a:cubicBezTo>
                      <a:pt x="2072640" y="194310"/>
                      <a:pt x="2073910" y="208280"/>
                      <a:pt x="2071370" y="223520"/>
                    </a:cubicBezTo>
                    <a:cubicBezTo>
                      <a:pt x="2067560" y="240030"/>
                      <a:pt x="2056130" y="264160"/>
                      <a:pt x="2040890" y="276860"/>
                    </a:cubicBezTo>
                    <a:cubicBezTo>
                      <a:pt x="2024380" y="290830"/>
                      <a:pt x="1996440" y="298450"/>
                      <a:pt x="1973580" y="297180"/>
                    </a:cubicBezTo>
                    <a:cubicBezTo>
                      <a:pt x="1948180" y="295910"/>
                      <a:pt x="1906270" y="285750"/>
                      <a:pt x="1896110" y="265430"/>
                    </a:cubicBezTo>
                    <a:cubicBezTo>
                      <a:pt x="1883410" y="245110"/>
                      <a:pt x="1920240" y="177800"/>
                      <a:pt x="1910080" y="171450"/>
                    </a:cubicBezTo>
                    <a:cubicBezTo>
                      <a:pt x="1901190" y="166370"/>
                      <a:pt x="1866900" y="218440"/>
                      <a:pt x="1846580" y="217170"/>
                    </a:cubicBezTo>
                    <a:cubicBezTo>
                      <a:pt x="1824990" y="214630"/>
                      <a:pt x="1811020" y="158750"/>
                      <a:pt x="1784350" y="154940"/>
                    </a:cubicBezTo>
                    <a:cubicBezTo>
                      <a:pt x="1746250" y="148590"/>
                      <a:pt x="1675130" y="204470"/>
                      <a:pt x="1631950" y="231140"/>
                    </a:cubicBezTo>
                    <a:cubicBezTo>
                      <a:pt x="1597660" y="251460"/>
                      <a:pt x="1567180" y="287020"/>
                      <a:pt x="1541780" y="295910"/>
                    </a:cubicBezTo>
                    <a:cubicBezTo>
                      <a:pt x="1526540" y="302260"/>
                      <a:pt x="1515110" y="302260"/>
                      <a:pt x="1499870" y="299720"/>
                    </a:cubicBezTo>
                    <a:cubicBezTo>
                      <a:pt x="1483360" y="295910"/>
                      <a:pt x="1459230" y="284480"/>
                      <a:pt x="1447800" y="269240"/>
                    </a:cubicBezTo>
                    <a:cubicBezTo>
                      <a:pt x="1435100" y="254000"/>
                      <a:pt x="1427480" y="229870"/>
                      <a:pt x="1428750" y="210820"/>
                    </a:cubicBezTo>
                    <a:cubicBezTo>
                      <a:pt x="1428750" y="191770"/>
                      <a:pt x="1440180" y="168910"/>
                      <a:pt x="1451610" y="154940"/>
                    </a:cubicBezTo>
                    <a:cubicBezTo>
                      <a:pt x="1461770" y="144780"/>
                      <a:pt x="1484630" y="132080"/>
                      <a:pt x="1487170" y="133350"/>
                    </a:cubicBezTo>
                    <a:cubicBezTo>
                      <a:pt x="1488440" y="134620"/>
                      <a:pt x="1465580" y="149860"/>
                      <a:pt x="1463040" y="163830"/>
                    </a:cubicBezTo>
                    <a:cubicBezTo>
                      <a:pt x="1460500" y="189230"/>
                      <a:pt x="1525270" y="245110"/>
                      <a:pt x="1512570" y="273050"/>
                    </a:cubicBezTo>
                    <a:cubicBezTo>
                      <a:pt x="1494790" y="311150"/>
                      <a:pt x="1343660" y="336550"/>
                      <a:pt x="1285240" y="340360"/>
                    </a:cubicBezTo>
                    <a:cubicBezTo>
                      <a:pt x="1248410" y="341630"/>
                      <a:pt x="1217930" y="339090"/>
                      <a:pt x="1196340" y="322580"/>
                    </a:cubicBezTo>
                    <a:cubicBezTo>
                      <a:pt x="1174750" y="306070"/>
                      <a:pt x="1179830" y="252730"/>
                      <a:pt x="1156970" y="245110"/>
                    </a:cubicBezTo>
                    <a:cubicBezTo>
                      <a:pt x="1129030" y="233680"/>
                      <a:pt x="1078230" y="292100"/>
                      <a:pt x="1029970" y="294640"/>
                    </a:cubicBezTo>
                    <a:cubicBezTo>
                      <a:pt x="966470" y="298450"/>
                      <a:pt x="806450" y="242570"/>
                      <a:pt x="807720" y="233680"/>
                    </a:cubicBezTo>
                    <a:cubicBezTo>
                      <a:pt x="807720" y="227330"/>
                      <a:pt x="894080" y="219710"/>
                      <a:pt x="897890" y="227330"/>
                    </a:cubicBezTo>
                    <a:cubicBezTo>
                      <a:pt x="900430" y="236220"/>
                      <a:pt x="829310" y="267970"/>
                      <a:pt x="805180" y="289560"/>
                    </a:cubicBezTo>
                    <a:cubicBezTo>
                      <a:pt x="787400" y="304800"/>
                      <a:pt x="782320" y="326390"/>
                      <a:pt x="765810" y="336550"/>
                    </a:cubicBezTo>
                    <a:cubicBezTo>
                      <a:pt x="748030" y="345440"/>
                      <a:pt x="722630" y="349250"/>
                      <a:pt x="703580" y="344170"/>
                    </a:cubicBezTo>
                    <a:cubicBezTo>
                      <a:pt x="684530" y="340360"/>
                      <a:pt x="662940" y="323850"/>
                      <a:pt x="652780" y="309880"/>
                    </a:cubicBezTo>
                    <a:cubicBezTo>
                      <a:pt x="642620" y="298450"/>
                      <a:pt x="638810" y="284480"/>
                      <a:pt x="636270" y="271780"/>
                    </a:cubicBezTo>
                    <a:cubicBezTo>
                      <a:pt x="635000" y="257810"/>
                      <a:pt x="640080" y="229870"/>
                      <a:pt x="641350" y="229870"/>
                    </a:cubicBezTo>
                    <a:cubicBezTo>
                      <a:pt x="642620" y="229870"/>
                      <a:pt x="637540" y="252730"/>
                      <a:pt x="645160" y="260350"/>
                    </a:cubicBezTo>
                    <a:cubicBezTo>
                      <a:pt x="656590" y="273050"/>
                      <a:pt x="718820" y="267970"/>
                      <a:pt x="721360" y="279400"/>
                    </a:cubicBezTo>
                    <a:cubicBezTo>
                      <a:pt x="723900" y="292100"/>
                      <a:pt x="669290" y="322580"/>
                      <a:pt x="637540" y="335280"/>
                    </a:cubicBezTo>
                    <a:cubicBezTo>
                      <a:pt x="603250" y="347980"/>
                      <a:pt x="552450" y="361950"/>
                      <a:pt x="519430" y="353060"/>
                    </a:cubicBezTo>
                    <a:cubicBezTo>
                      <a:pt x="491490" y="344170"/>
                      <a:pt x="447040" y="299720"/>
                      <a:pt x="450850" y="289560"/>
                    </a:cubicBezTo>
                    <a:cubicBezTo>
                      <a:pt x="454660" y="280670"/>
                      <a:pt x="527050" y="283210"/>
                      <a:pt x="529590" y="292100"/>
                    </a:cubicBezTo>
                    <a:cubicBezTo>
                      <a:pt x="533400" y="306070"/>
                      <a:pt x="406400" y="400050"/>
                      <a:pt x="383540" y="388620"/>
                    </a:cubicBezTo>
                    <a:cubicBezTo>
                      <a:pt x="367030" y="379730"/>
                      <a:pt x="377190" y="275590"/>
                      <a:pt x="383540" y="274320"/>
                    </a:cubicBezTo>
                    <a:cubicBezTo>
                      <a:pt x="387350" y="273050"/>
                      <a:pt x="400050" y="295910"/>
                      <a:pt x="402590" y="309880"/>
                    </a:cubicBezTo>
                    <a:cubicBezTo>
                      <a:pt x="405130" y="326390"/>
                      <a:pt x="401320" y="353060"/>
                      <a:pt x="393700" y="368300"/>
                    </a:cubicBezTo>
                    <a:cubicBezTo>
                      <a:pt x="387350" y="381000"/>
                      <a:pt x="378460" y="391160"/>
                      <a:pt x="367030" y="397510"/>
                    </a:cubicBezTo>
                    <a:cubicBezTo>
                      <a:pt x="351790" y="406400"/>
                      <a:pt x="327660" y="414020"/>
                      <a:pt x="308610" y="411480"/>
                    </a:cubicBezTo>
                    <a:cubicBezTo>
                      <a:pt x="290830" y="408940"/>
                      <a:pt x="269240" y="398780"/>
                      <a:pt x="256540" y="382270"/>
                    </a:cubicBezTo>
                    <a:cubicBezTo>
                      <a:pt x="241300" y="361950"/>
                      <a:pt x="252730" y="303530"/>
                      <a:pt x="233680" y="292100"/>
                    </a:cubicBezTo>
                    <a:cubicBezTo>
                      <a:pt x="214630" y="279400"/>
                      <a:pt x="172720" y="318770"/>
                      <a:pt x="142240" y="309880"/>
                    </a:cubicBezTo>
                    <a:cubicBezTo>
                      <a:pt x="99060" y="298450"/>
                      <a:pt x="29210" y="223520"/>
                      <a:pt x="11430" y="187960"/>
                    </a:cubicBezTo>
                    <a:cubicBezTo>
                      <a:pt x="1270" y="168910"/>
                      <a:pt x="0" y="149860"/>
                      <a:pt x="3810" y="133350"/>
                    </a:cubicBezTo>
                    <a:cubicBezTo>
                      <a:pt x="7620" y="116840"/>
                      <a:pt x="21590" y="97790"/>
                      <a:pt x="35560" y="87630"/>
                    </a:cubicBezTo>
                    <a:cubicBezTo>
                      <a:pt x="49530" y="78740"/>
                      <a:pt x="71120" y="72390"/>
                      <a:pt x="88900" y="74930"/>
                    </a:cubicBezTo>
                    <a:cubicBezTo>
                      <a:pt x="105410" y="76200"/>
                      <a:pt x="137160" y="99060"/>
                      <a:pt x="137160" y="99060"/>
                    </a:cubicBezTo>
                  </a:path>
                </a:pathLst>
              </a:custGeom>
              <a:solidFill>
                <a:srgbClr val="85E0C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8611406" y="1692817"/>
              <a:ext cx="1535803" cy="1175587"/>
            </a:xfrm>
            <a:custGeom>
              <a:avLst/>
              <a:gdLst/>
              <a:ahLst/>
              <a:cxnLst/>
              <a:rect l="l" t="t" r="r" b="b"/>
              <a:pathLst>
                <a:path w="1535803" h="1175587">
                  <a:moveTo>
                    <a:pt x="0" y="0"/>
                  </a:moveTo>
                  <a:lnTo>
                    <a:pt x="1535803" y="0"/>
                  </a:lnTo>
                  <a:lnTo>
                    <a:pt x="1535803" y="1175587"/>
                  </a:lnTo>
                  <a:lnTo>
                    <a:pt x="0" y="1175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8825799" y="1486338"/>
              <a:ext cx="553509" cy="537407"/>
            </a:xfrm>
            <a:custGeom>
              <a:avLst/>
              <a:gdLst/>
              <a:ahLst/>
              <a:cxnLst/>
              <a:rect l="l" t="t" r="r" b="b"/>
              <a:pathLst>
                <a:path w="553509" h="537407">
                  <a:moveTo>
                    <a:pt x="0" y="0"/>
                  </a:moveTo>
                  <a:lnTo>
                    <a:pt x="553509" y="0"/>
                  </a:lnTo>
                  <a:lnTo>
                    <a:pt x="553509" y="537407"/>
                  </a:lnTo>
                  <a:lnTo>
                    <a:pt x="0" y="537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28" name="Freeform 28"/>
          <p:cNvSpPr/>
          <p:nvPr/>
        </p:nvSpPr>
        <p:spPr>
          <a:xfrm>
            <a:off x="6096000" y="232560"/>
            <a:ext cx="5835526" cy="6424400"/>
          </a:xfrm>
          <a:custGeom>
            <a:avLst/>
            <a:gdLst/>
            <a:ahLst/>
            <a:cxnLst/>
            <a:rect l="l" t="t" r="r" b="b"/>
            <a:pathLst>
              <a:path w="8753289" h="9636600">
                <a:moveTo>
                  <a:pt x="0" y="0"/>
                </a:moveTo>
                <a:lnTo>
                  <a:pt x="8753289" y="0"/>
                </a:lnTo>
                <a:lnTo>
                  <a:pt x="8753289" y="9636600"/>
                </a:lnTo>
                <a:lnTo>
                  <a:pt x="0" y="96366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alphaModFix am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9" name="Freeform 29"/>
          <p:cNvSpPr/>
          <p:nvPr/>
        </p:nvSpPr>
        <p:spPr>
          <a:xfrm flipH="1">
            <a:off x="7841419" y="1572488"/>
            <a:ext cx="4090107" cy="1145230"/>
          </a:xfrm>
          <a:custGeom>
            <a:avLst/>
            <a:gdLst/>
            <a:ahLst/>
            <a:cxnLst/>
            <a:rect l="l" t="t" r="r" b="b"/>
            <a:pathLst>
              <a:path w="6135161" h="1717845">
                <a:moveTo>
                  <a:pt x="6135161" y="0"/>
                </a:moveTo>
                <a:lnTo>
                  <a:pt x="0" y="0"/>
                </a:lnTo>
                <a:lnTo>
                  <a:pt x="0" y="1717845"/>
                </a:lnTo>
                <a:lnTo>
                  <a:pt x="6135161" y="1717845"/>
                </a:lnTo>
                <a:lnTo>
                  <a:pt x="613516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1" name="Freeform 31"/>
          <p:cNvSpPr/>
          <p:nvPr/>
        </p:nvSpPr>
        <p:spPr>
          <a:xfrm>
            <a:off x="7841419" y="987195"/>
            <a:ext cx="1214520" cy="1730523"/>
          </a:xfrm>
          <a:custGeom>
            <a:avLst/>
            <a:gdLst/>
            <a:ahLst/>
            <a:cxnLst/>
            <a:rect l="l" t="t" r="r" b="b"/>
            <a:pathLst>
              <a:path w="1821780" h="2595784">
                <a:moveTo>
                  <a:pt x="0" y="0"/>
                </a:moveTo>
                <a:lnTo>
                  <a:pt x="1821780" y="0"/>
                </a:lnTo>
                <a:lnTo>
                  <a:pt x="1821780" y="2595785"/>
                </a:lnTo>
                <a:lnTo>
                  <a:pt x="0" y="2595785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0" name="Freeform 30"/>
          <p:cNvSpPr/>
          <p:nvPr/>
        </p:nvSpPr>
        <p:spPr>
          <a:xfrm>
            <a:off x="6469848" y="4328240"/>
            <a:ext cx="1402895" cy="1383472"/>
          </a:xfrm>
          <a:custGeom>
            <a:avLst/>
            <a:gdLst/>
            <a:ahLst/>
            <a:cxnLst/>
            <a:rect l="l" t="t" r="r" b="b"/>
            <a:pathLst>
              <a:path w="1997385" h="2075208">
                <a:moveTo>
                  <a:pt x="0" y="0"/>
                </a:moveTo>
                <a:lnTo>
                  <a:pt x="1997385" y="0"/>
                </a:lnTo>
                <a:lnTo>
                  <a:pt x="1997385" y="2075207"/>
                </a:lnTo>
                <a:lnTo>
                  <a:pt x="0" y="207520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1.94444E-6 0.00016 C -0.00478 -0.00062 -0.00955 -0.00216 -0.01432 -0.00216 C -0.0204 -0.00216 -0.02995 0.00355 -0.03455 0.00957 C -0.03959 0.01636 -0.03689 0.01312 -0.04288 0.01929 C -0.04748 0.03303 -0.04271 0.02068 -0.04887 0.03102 C -0.06328 0.05602 -0.04453 0.02701 -0.05842 0.04784 C -0.06137 0.0659 -0.05738 0.04367 -0.06198 0.06235 C -0.06294 0.06621 -0.06363 0.07022 -0.06432 0.07423 C -0.06901 0.10031 -0.06563 0.08874 -0.07031 0.10293 L -0.07266 0.12207 C -0.07309 0.12531 -0.07335 0.12855 -0.07387 0.13148 L -0.07622 0.14599 C -0.07691 0.1554 -0.07743 0.16543 -0.07865 0.17469 C -0.07891 0.17701 -0.07952 0.17932 -0.07978 0.18179 C -0.0809 0.19028 -0.08143 0.19954 -0.08221 0.20818 C -0.08299 0.21621 -0.08455 0.23195 -0.08455 0.23225 C -0.08498 0.23997 -0.08524 0.248 -0.08577 0.25602 C -0.08603 0.26003 -0.08681 0.26389 -0.08698 0.2679 C -0.08759 0.28719 -0.08776 0.30633 -0.08811 0.32531 C -0.08776 0.35972 -0.0875 0.39383 -0.08698 0.42824 C -0.08672 0.4409 -0.08629 0.45371 -0.08577 0.46636 C -0.08551 0.47222 -0.08472 0.47762 -0.08455 0.48318 C -0.08429 0.49676 -0.08455 0.51034 -0.08455 0.52392 L -0.08455 0.52423 " pathEditMode="relative" rAng="0" ptsTypes="AAAAAAAAAAAAAAAAAAAAAAA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0" y="260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2">
            <a:extLst>
              <a:ext uri="{FF2B5EF4-FFF2-40B4-BE49-F238E27FC236}">
                <a16:creationId xmlns:a16="http://schemas.microsoft.com/office/drawing/2014/main" id="{0E40F654-29B8-12EB-0073-90881214436C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87" name="Freeform 3">
              <a:extLst>
                <a:ext uri="{FF2B5EF4-FFF2-40B4-BE49-F238E27FC236}">
                  <a16:creationId xmlns:a16="http://schemas.microsoft.com/office/drawing/2014/main" id="{E2E27BF3-BC62-F43F-8431-632A146B00B9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88" name="TextBox 4">
              <a:extLst>
                <a:ext uri="{FF2B5EF4-FFF2-40B4-BE49-F238E27FC236}">
                  <a16:creationId xmlns:a16="http://schemas.microsoft.com/office/drawing/2014/main" id="{BDC69D1C-DB2D-9459-2C9D-69450618ABF2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9" name="Group 5">
            <a:extLst>
              <a:ext uri="{FF2B5EF4-FFF2-40B4-BE49-F238E27FC236}">
                <a16:creationId xmlns:a16="http://schemas.microsoft.com/office/drawing/2014/main" id="{BA89A0FF-13A7-5EB5-75D7-E19EAA569856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7A0BB0B6-8021-DE44-FCCB-B551AC777EAE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0043B23C-54E8-ED3A-7C8E-BE95BBE4AA53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2" name="Freeform 8">
              <a:extLst>
                <a:ext uri="{FF2B5EF4-FFF2-40B4-BE49-F238E27FC236}">
                  <a16:creationId xmlns:a16="http://schemas.microsoft.com/office/drawing/2014/main" id="{85C27DE9-B196-375E-05A9-764F0F6FCC14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5F7E4C9C-0C12-8D48-7F8D-5353E3EEC5BA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id="{3ED5C2BE-DB12-D71B-01D1-BB9BD1667BB5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5" name="Freeform 11">
              <a:extLst>
                <a:ext uri="{FF2B5EF4-FFF2-40B4-BE49-F238E27FC236}">
                  <a16:creationId xmlns:a16="http://schemas.microsoft.com/office/drawing/2014/main" id="{8B913DE3-7C37-D6F5-88EF-799600F4AA64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CA057C6C-5128-C439-9C72-662E9EDE0753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id="{50475548-747A-3F19-9782-865BD2F46F26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4" name="Freeform 14"/>
          <p:cNvSpPr/>
          <p:nvPr/>
        </p:nvSpPr>
        <p:spPr>
          <a:xfrm rot="10736555">
            <a:off x="2980447" y="2377810"/>
            <a:ext cx="2927381" cy="2240777"/>
          </a:xfrm>
          <a:custGeom>
            <a:avLst/>
            <a:gdLst/>
            <a:ahLst/>
            <a:cxnLst/>
            <a:rect l="l" t="t" r="r" b="b"/>
            <a:pathLst>
              <a:path w="4391071" h="3361165">
                <a:moveTo>
                  <a:pt x="0" y="0"/>
                </a:moveTo>
                <a:lnTo>
                  <a:pt x="4391070" y="0"/>
                </a:lnTo>
                <a:lnTo>
                  <a:pt x="4391070" y="3361165"/>
                </a:lnTo>
                <a:lnTo>
                  <a:pt x="0" y="3361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5" name="Freeform 15"/>
          <p:cNvSpPr/>
          <p:nvPr/>
        </p:nvSpPr>
        <p:spPr>
          <a:xfrm>
            <a:off x="3572770" y="2013194"/>
            <a:ext cx="1301942" cy="1264067"/>
          </a:xfrm>
          <a:custGeom>
            <a:avLst/>
            <a:gdLst/>
            <a:ahLst/>
            <a:cxnLst/>
            <a:rect l="l" t="t" r="r" b="b"/>
            <a:pathLst>
              <a:path w="1952913" h="1896101">
                <a:moveTo>
                  <a:pt x="0" y="0"/>
                </a:moveTo>
                <a:lnTo>
                  <a:pt x="1952914" y="0"/>
                </a:lnTo>
                <a:lnTo>
                  <a:pt x="1952914" y="1896101"/>
                </a:lnTo>
                <a:lnTo>
                  <a:pt x="0" y="1896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6" name="Freeform 16"/>
          <p:cNvSpPr/>
          <p:nvPr/>
        </p:nvSpPr>
        <p:spPr>
          <a:xfrm rot="-431594">
            <a:off x="3075747" y="2099930"/>
            <a:ext cx="1027893" cy="1417709"/>
          </a:xfrm>
          <a:custGeom>
            <a:avLst/>
            <a:gdLst/>
            <a:ahLst/>
            <a:cxnLst/>
            <a:rect l="l" t="t" r="r" b="b"/>
            <a:pathLst>
              <a:path w="1541840" h="2126563">
                <a:moveTo>
                  <a:pt x="0" y="0"/>
                </a:moveTo>
                <a:lnTo>
                  <a:pt x="1541840" y="0"/>
                </a:lnTo>
                <a:lnTo>
                  <a:pt x="1541840" y="2126562"/>
                </a:lnTo>
                <a:lnTo>
                  <a:pt x="0" y="2126562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7" name="Freeform 17"/>
          <p:cNvSpPr/>
          <p:nvPr/>
        </p:nvSpPr>
        <p:spPr>
          <a:xfrm rot="-3202222">
            <a:off x="2002603" y="2291509"/>
            <a:ext cx="1457377" cy="1452645"/>
          </a:xfrm>
          <a:custGeom>
            <a:avLst/>
            <a:gdLst/>
            <a:ahLst/>
            <a:cxnLst/>
            <a:rect l="l" t="t" r="r" b="b"/>
            <a:pathLst>
              <a:path w="2186065" h="2178968">
                <a:moveTo>
                  <a:pt x="0" y="0"/>
                </a:moveTo>
                <a:lnTo>
                  <a:pt x="2186065" y="0"/>
                </a:lnTo>
                <a:lnTo>
                  <a:pt x="2186065" y="2178968"/>
                </a:lnTo>
                <a:lnTo>
                  <a:pt x="0" y="2178968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8" name="Freeform 18"/>
          <p:cNvSpPr/>
          <p:nvPr/>
        </p:nvSpPr>
        <p:spPr>
          <a:xfrm rot="3995350">
            <a:off x="3531156" y="2754697"/>
            <a:ext cx="562407" cy="422295"/>
          </a:xfrm>
          <a:custGeom>
            <a:avLst/>
            <a:gdLst/>
            <a:ahLst/>
            <a:cxnLst/>
            <a:rect l="l" t="t" r="r" b="b"/>
            <a:pathLst>
              <a:path w="843611" h="633443">
                <a:moveTo>
                  <a:pt x="0" y="0"/>
                </a:moveTo>
                <a:lnTo>
                  <a:pt x="843611" y="0"/>
                </a:lnTo>
                <a:lnTo>
                  <a:pt x="843611" y="633444"/>
                </a:lnTo>
                <a:lnTo>
                  <a:pt x="0" y="63344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9" name="Freeform 19"/>
          <p:cNvSpPr/>
          <p:nvPr/>
        </p:nvSpPr>
        <p:spPr>
          <a:xfrm rot="4968405">
            <a:off x="2993490" y="3096341"/>
            <a:ext cx="426099" cy="1083526"/>
          </a:xfrm>
          <a:custGeom>
            <a:avLst/>
            <a:gdLst/>
            <a:ahLst/>
            <a:cxnLst/>
            <a:rect l="l" t="t" r="r" b="b"/>
            <a:pathLst>
              <a:path w="639149" h="1625289">
                <a:moveTo>
                  <a:pt x="0" y="0"/>
                </a:moveTo>
                <a:lnTo>
                  <a:pt x="639150" y="0"/>
                </a:lnTo>
                <a:lnTo>
                  <a:pt x="639150" y="1625289"/>
                </a:lnTo>
                <a:lnTo>
                  <a:pt x="0" y="162528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0" name="Freeform 20"/>
          <p:cNvSpPr/>
          <p:nvPr/>
        </p:nvSpPr>
        <p:spPr>
          <a:xfrm rot="5813774">
            <a:off x="2486712" y="3744918"/>
            <a:ext cx="1194217" cy="1048126"/>
          </a:xfrm>
          <a:custGeom>
            <a:avLst/>
            <a:gdLst/>
            <a:ahLst/>
            <a:cxnLst/>
            <a:rect l="l" t="t" r="r" b="b"/>
            <a:pathLst>
              <a:path w="1791326" h="1572189">
                <a:moveTo>
                  <a:pt x="0" y="0"/>
                </a:moveTo>
                <a:lnTo>
                  <a:pt x="1791326" y="0"/>
                </a:lnTo>
                <a:lnTo>
                  <a:pt x="1791326" y="1572189"/>
                </a:lnTo>
                <a:lnTo>
                  <a:pt x="0" y="1572189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1" name="Freeform 21"/>
          <p:cNvSpPr/>
          <p:nvPr/>
        </p:nvSpPr>
        <p:spPr>
          <a:xfrm rot="4968405">
            <a:off x="2086520" y="2383205"/>
            <a:ext cx="651932" cy="1859248"/>
          </a:xfrm>
          <a:custGeom>
            <a:avLst/>
            <a:gdLst/>
            <a:ahLst/>
            <a:cxnLst/>
            <a:rect l="l" t="t" r="r" b="b"/>
            <a:pathLst>
              <a:path w="977898" h="2788872">
                <a:moveTo>
                  <a:pt x="0" y="0"/>
                </a:moveTo>
                <a:lnTo>
                  <a:pt x="977898" y="0"/>
                </a:lnTo>
                <a:lnTo>
                  <a:pt x="977898" y="2788873"/>
                </a:lnTo>
                <a:lnTo>
                  <a:pt x="0" y="2788873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22" name="Group 22"/>
          <p:cNvGrpSpPr/>
          <p:nvPr/>
        </p:nvGrpSpPr>
        <p:grpSpPr>
          <a:xfrm rot="-431594">
            <a:off x="3583715" y="2832613"/>
            <a:ext cx="64915" cy="63604"/>
            <a:chOff x="0" y="0"/>
            <a:chExt cx="251460" cy="246380"/>
          </a:xfrm>
        </p:grpSpPr>
        <p:sp>
          <p:nvSpPr>
            <p:cNvPr id="23" name="Freeform 23"/>
            <p:cNvSpPr/>
            <p:nvPr/>
          </p:nvSpPr>
          <p:spPr>
            <a:xfrm>
              <a:off x="50800" y="49530"/>
              <a:ext cx="149860" cy="151130"/>
            </a:xfrm>
            <a:custGeom>
              <a:avLst/>
              <a:gdLst/>
              <a:ahLst/>
              <a:cxnLst/>
              <a:rect l="l" t="t" r="r" b="b"/>
              <a:pathLst>
                <a:path w="149860" h="151130">
                  <a:moveTo>
                    <a:pt x="149860" y="53340"/>
                  </a:moveTo>
                  <a:cubicBezTo>
                    <a:pt x="129540" y="134620"/>
                    <a:pt x="120650" y="140970"/>
                    <a:pt x="107950" y="146050"/>
                  </a:cubicBezTo>
                  <a:cubicBezTo>
                    <a:pt x="90170" y="151130"/>
                    <a:pt x="53340" y="148590"/>
                    <a:pt x="3683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6510"/>
                  </a:cubicBezTo>
                  <a:cubicBezTo>
                    <a:pt x="39370" y="635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24" name="Group 24"/>
          <p:cNvGrpSpPr/>
          <p:nvPr/>
        </p:nvGrpSpPr>
        <p:grpSpPr>
          <a:xfrm rot="-431594">
            <a:off x="2840243" y="3620768"/>
            <a:ext cx="732100" cy="106225"/>
            <a:chOff x="0" y="0"/>
            <a:chExt cx="2835910" cy="411480"/>
          </a:xfrm>
        </p:grpSpPr>
        <p:sp>
          <p:nvSpPr>
            <p:cNvPr id="25" name="Freeform 25"/>
            <p:cNvSpPr/>
            <p:nvPr/>
          </p:nvSpPr>
          <p:spPr>
            <a:xfrm>
              <a:off x="48260" y="57150"/>
              <a:ext cx="2736850" cy="308610"/>
            </a:xfrm>
            <a:custGeom>
              <a:avLst/>
              <a:gdLst/>
              <a:ahLst/>
              <a:cxnLst/>
              <a:rect l="l" t="t" r="r" b="b"/>
              <a:pathLst>
                <a:path w="2736850" h="308610">
                  <a:moveTo>
                    <a:pt x="77470" y="0"/>
                  </a:moveTo>
                  <a:cubicBezTo>
                    <a:pt x="1169670" y="2540"/>
                    <a:pt x="2124710" y="22860"/>
                    <a:pt x="2434590" y="74930"/>
                  </a:cubicBezTo>
                  <a:cubicBezTo>
                    <a:pt x="2555240" y="95250"/>
                    <a:pt x="2633980" y="123190"/>
                    <a:pt x="2679700" y="146050"/>
                  </a:cubicBezTo>
                  <a:cubicBezTo>
                    <a:pt x="2701290" y="156210"/>
                    <a:pt x="2711450" y="162560"/>
                    <a:pt x="2721610" y="176530"/>
                  </a:cubicBezTo>
                  <a:cubicBezTo>
                    <a:pt x="2730500" y="189230"/>
                    <a:pt x="2736850" y="209550"/>
                    <a:pt x="2735580" y="226060"/>
                  </a:cubicBezTo>
                  <a:cubicBezTo>
                    <a:pt x="2735580" y="241300"/>
                    <a:pt x="2727960" y="260350"/>
                    <a:pt x="2717800" y="273050"/>
                  </a:cubicBezTo>
                  <a:cubicBezTo>
                    <a:pt x="2707640" y="285750"/>
                    <a:pt x="2689860" y="297180"/>
                    <a:pt x="2674620" y="300990"/>
                  </a:cubicBezTo>
                  <a:cubicBezTo>
                    <a:pt x="2658110" y="304800"/>
                    <a:pt x="2637790" y="304800"/>
                    <a:pt x="2623820" y="295910"/>
                  </a:cubicBezTo>
                  <a:cubicBezTo>
                    <a:pt x="2604770" y="285750"/>
                    <a:pt x="2581910" y="256540"/>
                    <a:pt x="2576830" y="237490"/>
                  </a:cubicBezTo>
                  <a:cubicBezTo>
                    <a:pt x="2571750" y="219710"/>
                    <a:pt x="2575560" y="200660"/>
                    <a:pt x="2584450" y="186690"/>
                  </a:cubicBezTo>
                  <a:cubicBezTo>
                    <a:pt x="2594610" y="168910"/>
                    <a:pt x="2623820" y="146050"/>
                    <a:pt x="2645410" y="143510"/>
                  </a:cubicBezTo>
                  <a:cubicBezTo>
                    <a:pt x="2667000" y="139700"/>
                    <a:pt x="2701290" y="154940"/>
                    <a:pt x="2716530" y="168910"/>
                  </a:cubicBezTo>
                  <a:cubicBezTo>
                    <a:pt x="2727960" y="181610"/>
                    <a:pt x="2734310" y="200660"/>
                    <a:pt x="2735580" y="217170"/>
                  </a:cubicBezTo>
                  <a:cubicBezTo>
                    <a:pt x="2736850" y="232410"/>
                    <a:pt x="2733040" y="252730"/>
                    <a:pt x="2722880" y="266700"/>
                  </a:cubicBezTo>
                  <a:cubicBezTo>
                    <a:pt x="2710180" y="283210"/>
                    <a:pt x="2686050" y="299720"/>
                    <a:pt x="2656840" y="303530"/>
                  </a:cubicBezTo>
                  <a:cubicBezTo>
                    <a:pt x="2604770" y="308610"/>
                    <a:pt x="2501900" y="246380"/>
                    <a:pt x="2432050" y="232410"/>
                  </a:cubicBezTo>
                  <a:cubicBezTo>
                    <a:pt x="2372360" y="220980"/>
                    <a:pt x="2348230" y="224790"/>
                    <a:pt x="2264410" y="219710"/>
                  </a:cubicBezTo>
                  <a:cubicBezTo>
                    <a:pt x="2010410" y="205740"/>
                    <a:pt x="1140460" y="167640"/>
                    <a:pt x="734060" y="158750"/>
                  </a:cubicBezTo>
                  <a:cubicBezTo>
                    <a:pt x="464820" y="152400"/>
                    <a:pt x="154940" y="181610"/>
                    <a:pt x="63500" y="153670"/>
                  </a:cubicBezTo>
                  <a:cubicBezTo>
                    <a:pt x="36830" y="146050"/>
                    <a:pt x="26670" y="137160"/>
                    <a:pt x="16510" y="123190"/>
                  </a:cubicBezTo>
                  <a:cubicBezTo>
                    <a:pt x="6350" y="109220"/>
                    <a:pt x="0" y="87630"/>
                    <a:pt x="2540" y="69850"/>
                  </a:cubicBezTo>
                  <a:cubicBezTo>
                    <a:pt x="3810" y="53340"/>
                    <a:pt x="13970" y="31750"/>
                    <a:pt x="26670" y="20320"/>
                  </a:cubicBezTo>
                  <a:cubicBezTo>
                    <a:pt x="39370" y="8890"/>
                    <a:pt x="77470" y="0"/>
                    <a:pt x="77470" y="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26" name="Group 26"/>
          <p:cNvGrpSpPr/>
          <p:nvPr/>
        </p:nvGrpSpPr>
        <p:grpSpPr>
          <a:xfrm rot="-431594">
            <a:off x="2735015" y="3554185"/>
            <a:ext cx="265563" cy="208843"/>
            <a:chOff x="0" y="0"/>
            <a:chExt cx="1028700" cy="808990"/>
          </a:xfrm>
        </p:grpSpPr>
        <p:sp>
          <p:nvSpPr>
            <p:cNvPr id="27" name="Freeform 27"/>
            <p:cNvSpPr/>
            <p:nvPr/>
          </p:nvSpPr>
          <p:spPr>
            <a:xfrm>
              <a:off x="46990" y="36830"/>
              <a:ext cx="933450" cy="721360"/>
            </a:xfrm>
            <a:custGeom>
              <a:avLst/>
              <a:gdLst/>
              <a:ahLst/>
              <a:cxnLst/>
              <a:rect l="l" t="t" r="r" b="b"/>
              <a:pathLst>
                <a:path w="933450" h="721360">
                  <a:moveTo>
                    <a:pt x="78740" y="671830"/>
                  </a:moveTo>
                  <a:cubicBezTo>
                    <a:pt x="11430" y="464820"/>
                    <a:pt x="0" y="411480"/>
                    <a:pt x="3810" y="359410"/>
                  </a:cubicBezTo>
                  <a:cubicBezTo>
                    <a:pt x="6350" y="307340"/>
                    <a:pt x="26670" y="247650"/>
                    <a:pt x="41910" y="205740"/>
                  </a:cubicBezTo>
                  <a:cubicBezTo>
                    <a:pt x="53340" y="172720"/>
                    <a:pt x="63500" y="148590"/>
                    <a:pt x="80010" y="124460"/>
                  </a:cubicBezTo>
                  <a:cubicBezTo>
                    <a:pt x="96520" y="102870"/>
                    <a:pt x="114300" y="82550"/>
                    <a:pt x="138430" y="67310"/>
                  </a:cubicBezTo>
                  <a:cubicBezTo>
                    <a:pt x="167640" y="49530"/>
                    <a:pt x="204470" y="39370"/>
                    <a:pt x="245110" y="30480"/>
                  </a:cubicBezTo>
                  <a:cubicBezTo>
                    <a:pt x="293370" y="20320"/>
                    <a:pt x="340360" y="16510"/>
                    <a:pt x="408940" y="13970"/>
                  </a:cubicBezTo>
                  <a:cubicBezTo>
                    <a:pt x="521970" y="8890"/>
                    <a:pt x="773430" y="0"/>
                    <a:pt x="854710" y="24130"/>
                  </a:cubicBezTo>
                  <a:cubicBezTo>
                    <a:pt x="887730" y="34290"/>
                    <a:pt x="908050" y="48260"/>
                    <a:pt x="919480" y="66040"/>
                  </a:cubicBezTo>
                  <a:cubicBezTo>
                    <a:pt x="929640" y="80010"/>
                    <a:pt x="932180" y="100330"/>
                    <a:pt x="929640" y="118110"/>
                  </a:cubicBezTo>
                  <a:cubicBezTo>
                    <a:pt x="928370" y="134620"/>
                    <a:pt x="918210" y="153670"/>
                    <a:pt x="906780" y="165100"/>
                  </a:cubicBezTo>
                  <a:cubicBezTo>
                    <a:pt x="895350" y="176530"/>
                    <a:pt x="876300" y="186690"/>
                    <a:pt x="859790" y="189230"/>
                  </a:cubicBezTo>
                  <a:cubicBezTo>
                    <a:pt x="843280" y="191770"/>
                    <a:pt x="821690" y="187960"/>
                    <a:pt x="807720" y="179070"/>
                  </a:cubicBezTo>
                  <a:cubicBezTo>
                    <a:pt x="792480" y="171450"/>
                    <a:pt x="777240" y="156210"/>
                    <a:pt x="772160" y="139700"/>
                  </a:cubicBezTo>
                  <a:cubicBezTo>
                    <a:pt x="764540" y="119380"/>
                    <a:pt x="768350" y="81280"/>
                    <a:pt x="778510" y="62230"/>
                  </a:cubicBezTo>
                  <a:cubicBezTo>
                    <a:pt x="786130" y="46990"/>
                    <a:pt x="803910" y="35560"/>
                    <a:pt x="819150" y="29210"/>
                  </a:cubicBezTo>
                  <a:cubicBezTo>
                    <a:pt x="834390" y="22860"/>
                    <a:pt x="855980" y="20320"/>
                    <a:pt x="872490" y="27940"/>
                  </a:cubicBezTo>
                  <a:cubicBezTo>
                    <a:pt x="891540" y="35560"/>
                    <a:pt x="919480" y="62230"/>
                    <a:pt x="927100" y="82550"/>
                  </a:cubicBezTo>
                  <a:cubicBezTo>
                    <a:pt x="933450" y="99060"/>
                    <a:pt x="933450" y="119380"/>
                    <a:pt x="925830" y="134620"/>
                  </a:cubicBezTo>
                  <a:cubicBezTo>
                    <a:pt x="916940" y="154940"/>
                    <a:pt x="901700" y="173990"/>
                    <a:pt x="868680" y="186690"/>
                  </a:cubicBezTo>
                  <a:cubicBezTo>
                    <a:pt x="775970" y="222250"/>
                    <a:pt x="354330" y="146050"/>
                    <a:pt x="262890" y="186690"/>
                  </a:cubicBezTo>
                  <a:cubicBezTo>
                    <a:pt x="227330" y="201930"/>
                    <a:pt x="220980" y="226060"/>
                    <a:pt x="204470" y="248920"/>
                  </a:cubicBezTo>
                  <a:cubicBezTo>
                    <a:pt x="187960" y="271780"/>
                    <a:pt x="167640" y="294640"/>
                    <a:pt x="161290" y="325120"/>
                  </a:cubicBezTo>
                  <a:cubicBezTo>
                    <a:pt x="152400" y="365760"/>
                    <a:pt x="167640" y="427990"/>
                    <a:pt x="179070" y="478790"/>
                  </a:cubicBezTo>
                  <a:cubicBezTo>
                    <a:pt x="190500" y="529590"/>
                    <a:pt x="224790" y="598170"/>
                    <a:pt x="227330" y="632460"/>
                  </a:cubicBezTo>
                  <a:cubicBezTo>
                    <a:pt x="229870" y="647700"/>
                    <a:pt x="228600" y="656590"/>
                    <a:pt x="223520" y="669290"/>
                  </a:cubicBezTo>
                  <a:cubicBezTo>
                    <a:pt x="217170" y="683260"/>
                    <a:pt x="201930" y="702310"/>
                    <a:pt x="187960" y="711200"/>
                  </a:cubicBezTo>
                  <a:cubicBezTo>
                    <a:pt x="177800" y="717550"/>
                    <a:pt x="163830" y="720090"/>
                    <a:pt x="152400" y="720090"/>
                  </a:cubicBezTo>
                  <a:cubicBezTo>
                    <a:pt x="139700" y="721360"/>
                    <a:pt x="127000" y="718820"/>
                    <a:pt x="115570" y="712470"/>
                  </a:cubicBezTo>
                  <a:cubicBezTo>
                    <a:pt x="101600" y="704850"/>
                    <a:pt x="78740" y="671830"/>
                    <a:pt x="78740" y="67183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28" name="Group 28"/>
          <p:cNvGrpSpPr/>
          <p:nvPr/>
        </p:nvGrpSpPr>
        <p:grpSpPr>
          <a:xfrm rot="-431594">
            <a:off x="2706388" y="3530086"/>
            <a:ext cx="347854" cy="279988"/>
            <a:chOff x="0" y="0"/>
            <a:chExt cx="1347470" cy="1084580"/>
          </a:xfrm>
        </p:grpSpPr>
        <p:sp>
          <p:nvSpPr>
            <p:cNvPr id="29" name="Freeform 29"/>
            <p:cNvSpPr/>
            <p:nvPr/>
          </p:nvSpPr>
          <p:spPr>
            <a:xfrm>
              <a:off x="48260" y="43180"/>
              <a:ext cx="1250950" cy="991870"/>
            </a:xfrm>
            <a:custGeom>
              <a:avLst/>
              <a:gdLst/>
              <a:ahLst/>
              <a:cxnLst/>
              <a:rect l="l" t="t" r="r" b="b"/>
              <a:pathLst>
                <a:path w="1250950" h="991870">
                  <a:moveTo>
                    <a:pt x="1164590" y="182880"/>
                  </a:moveTo>
                  <a:cubicBezTo>
                    <a:pt x="861060" y="167640"/>
                    <a:pt x="535940" y="156210"/>
                    <a:pt x="426720" y="175260"/>
                  </a:cubicBezTo>
                  <a:cubicBezTo>
                    <a:pt x="382270" y="181610"/>
                    <a:pt x="360680" y="193040"/>
                    <a:pt x="334010" y="205740"/>
                  </a:cubicBezTo>
                  <a:cubicBezTo>
                    <a:pt x="308610" y="218440"/>
                    <a:pt x="285750" y="229870"/>
                    <a:pt x="266700" y="248920"/>
                  </a:cubicBezTo>
                  <a:cubicBezTo>
                    <a:pt x="247650" y="269240"/>
                    <a:pt x="231140" y="292100"/>
                    <a:pt x="218440" y="323850"/>
                  </a:cubicBezTo>
                  <a:cubicBezTo>
                    <a:pt x="199390" y="368300"/>
                    <a:pt x="157480" y="438150"/>
                    <a:pt x="177800" y="500380"/>
                  </a:cubicBezTo>
                  <a:cubicBezTo>
                    <a:pt x="213360" y="609600"/>
                    <a:pt x="554990" y="791210"/>
                    <a:pt x="593090" y="864870"/>
                  </a:cubicBezTo>
                  <a:cubicBezTo>
                    <a:pt x="605790" y="889000"/>
                    <a:pt x="603250" y="904240"/>
                    <a:pt x="599440" y="920750"/>
                  </a:cubicBezTo>
                  <a:cubicBezTo>
                    <a:pt x="595630" y="938530"/>
                    <a:pt x="584200" y="957580"/>
                    <a:pt x="570230" y="969010"/>
                  </a:cubicBezTo>
                  <a:cubicBezTo>
                    <a:pt x="556260" y="980440"/>
                    <a:pt x="534670" y="989330"/>
                    <a:pt x="516890" y="989330"/>
                  </a:cubicBezTo>
                  <a:cubicBezTo>
                    <a:pt x="499110" y="990600"/>
                    <a:pt x="477520" y="986790"/>
                    <a:pt x="463550" y="974090"/>
                  </a:cubicBezTo>
                  <a:cubicBezTo>
                    <a:pt x="445770" y="960120"/>
                    <a:pt x="426720" y="923290"/>
                    <a:pt x="425450" y="901700"/>
                  </a:cubicBezTo>
                  <a:cubicBezTo>
                    <a:pt x="424180" y="882650"/>
                    <a:pt x="430530" y="862330"/>
                    <a:pt x="443230" y="848360"/>
                  </a:cubicBezTo>
                  <a:cubicBezTo>
                    <a:pt x="458470" y="830580"/>
                    <a:pt x="494030" y="811530"/>
                    <a:pt x="518160" y="814070"/>
                  </a:cubicBezTo>
                  <a:cubicBezTo>
                    <a:pt x="543560" y="815340"/>
                    <a:pt x="576580" y="838200"/>
                    <a:pt x="589280" y="857250"/>
                  </a:cubicBezTo>
                  <a:cubicBezTo>
                    <a:pt x="600710" y="872490"/>
                    <a:pt x="603250" y="894080"/>
                    <a:pt x="600710" y="911860"/>
                  </a:cubicBezTo>
                  <a:cubicBezTo>
                    <a:pt x="599440" y="929640"/>
                    <a:pt x="590550" y="949960"/>
                    <a:pt x="576580" y="962660"/>
                  </a:cubicBezTo>
                  <a:cubicBezTo>
                    <a:pt x="560070" y="977900"/>
                    <a:pt x="524510" y="991870"/>
                    <a:pt x="497840" y="988060"/>
                  </a:cubicBezTo>
                  <a:cubicBezTo>
                    <a:pt x="467360" y="984250"/>
                    <a:pt x="438150" y="953770"/>
                    <a:pt x="402590" y="927100"/>
                  </a:cubicBezTo>
                  <a:cubicBezTo>
                    <a:pt x="349250" y="887730"/>
                    <a:pt x="271780" y="819150"/>
                    <a:pt x="215900" y="770890"/>
                  </a:cubicBezTo>
                  <a:cubicBezTo>
                    <a:pt x="167640" y="730250"/>
                    <a:pt x="116840" y="690880"/>
                    <a:pt x="85090" y="655320"/>
                  </a:cubicBezTo>
                  <a:cubicBezTo>
                    <a:pt x="62230" y="629920"/>
                    <a:pt x="46990" y="609600"/>
                    <a:pt x="33020" y="582930"/>
                  </a:cubicBezTo>
                  <a:cubicBezTo>
                    <a:pt x="19050" y="557530"/>
                    <a:pt x="5080" y="527050"/>
                    <a:pt x="2540" y="497840"/>
                  </a:cubicBezTo>
                  <a:cubicBezTo>
                    <a:pt x="0" y="468630"/>
                    <a:pt x="8890" y="443230"/>
                    <a:pt x="15240" y="410210"/>
                  </a:cubicBezTo>
                  <a:cubicBezTo>
                    <a:pt x="26670" y="361950"/>
                    <a:pt x="45720" y="284480"/>
                    <a:pt x="66040" y="241300"/>
                  </a:cubicBezTo>
                  <a:cubicBezTo>
                    <a:pt x="80010" y="210820"/>
                    <a:pt x="93980" y="189230"/>
                    <a:pt x="111760" y="166370"/>
                  </a:cubicBezTo>
                  <a:cubicBezTo>
                    <a:pt x="128270" y="144780"/>
                    <a:pt x="143510" y="128270"/>
                    <a:pt x="167640" y="110490"/>
                  </a:cubicBezTo>
                  <a:cubicBezTo>
                    <a:pt x="204470" y="82550"/>
                    <a:pt x="267970" y="45720"/>
                    <a:pt x="314960" y="29210"/>
                  </a:cubicBezTo>
                  <a:cubicBezTo>
                    <a:pt x="353060" y="15240"/>
                    <a:pt x="379730" y="12700"/>
                    <a:pt x="426720" y="7620"/>
                  </a:cubicBezTo>
                  <a:cubicBezTo>
                    <a:pt x="506730" y="0"/>
                    <a:pt x="636270" y="3810"/>
                    <a:pt x="753110" y="7620"/>
                  </a:cubicBezTo>
                  <a:cubicBezTo>
                    <a:pt x="889000" y="10160"/>
                    <a:pt x="1127760" y="5080"/>
                    <a:pt x="1196340" y="31750"/>
                  </a:cubicBezTo>
                  <a:cubicBezTo>
                    <a:pt x="1220470" y="40640"/>
                    <a:pt x="1230630" y="50800"/>
                    <a:pt x="1239520" y="66040"/>
                  </a:cubicBezTo>
                  <a:cubicBezTo>
                    <a:pt x="1248410" y="81280"/>
                    <a:pt x="1250950" y="104140"/>
                    <a:pt x="1248410" y="120650"/>
                  </a:cubicBezTo>
                  <a:cubicBezTo>
                    <a:pt x="1244600" y="138430"/>
                    <a:pt x="1231900" y="157480"/>
                    <a:pt x="1217930" y="167640"/>
                  </a:cubicBezTo>
                  <a:cubicBezTo>
                    <a:pt x="1203960" y="177800"/>
                    <a:pt x="1164590" y="182880"/>
                    <a:pt x="1164590" y="18288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30" name="Group 30"/>
          <p:cNvGrpSpPr/>
          <p:nvPr/>
        </p:nvGrpSpPr>
        <p:grpSpPr>
          <a:xfrm rot="-431594">
            <a:off x="2881761" y="3650492"/>
            <a:ext cx="192451" cy="335395"/>
            <a:chOff x="0" y="0"/>
            <a:chExt cx="745490" cy="1299210"/>
          </a:xfrm>
        </p:grpSpPr>
        <p:sp>
          <p:nvSpPr>
            <p:cNvPr id="31" name="Freeform 31"/>
            <p:cNvSpPr/>
            <p:nvPr/>
          </p:nvSpPr>
          <p:spPr>
            <a:xfrm>
              <a:off x="46990" y="49530"/>
              <a:ext cx="654050" cy="1198880"/>
            </a:xfrm>
            <a:custGeom>
              <a:avLst/>
              <a:gdLst/>
              <a:ahLst/>
              <a:cxnLst/>
              <a:rect l="l" t="t" r="r" b="b"/>
              <a:pathLst>
                <a:path w="654050" h="1198880">
                  <a:moveTo>
                    <a:pt x="135890" y="24130"/>
                  </a:moveTo>
                  <a:cubicBezTo>
                    <a:pt x="420370" y="335280"/>
                    <a:pt x="450850" y="382270"/>
                    <a:pt x="482600" y="435610"/>
                  </a:cubicBezTo>
                  <a:cubicBezTo>
                    <a:pt x="511810" y="488950"/>
                    <a:pt x="534670" y="530860"/>
                    <a:pt x="557530" y="599440"/>
                  </a:cubicBezTo>
                  <a:cubicBezTo>
                    <a:pt x="591820" y="706120"/>
                    <a:pt x="629920" y="925830"/>
                    <a:pt x="641350" y="1022350"/>
                  </a:cubicBezTo>
                  <a:cubicBezTo>
                    <a:pt x="647700" y="1071880"/>
                    <a:pt x="654050" y="1107440"/>
                    <a:pt x="645160" y="1135380"/>
                  </a:cubicBezTo>
                  <a:cubicBezTo>
                    <a:pt x="638810" y="1155700"/>
                    <a:pt x="626110" y="1170940"/>
                    <a:pt x="612140" y="1181100"/>
                  </a:cubicBezTo>
                  <a:cubicBezTo>
                    <a:pt x="598170" y="1192530"/>
                    <a:pt x="576580" y="1198880"/>
                    <a:pt x="557530" y="1198880"/>
                  </a:cubicBezTo>
                  <a:cubicBezTo>
                    <a:pt x="539750" y="1197610"/>
                    <a:pt x="519430" y="1189990"/>
                    <a:pt x="505460" y="1178560"/>
                  </a:cubicBezTo>
                  <a:cubicBezTo>
                    <a:pt x="491490" y="1168400"/>
                    <a:pt x="477520" y="1150620"/>
                    <a:pt x="474980" y="1131570"/>
                  </a:cubicBezTo>
                  <a:cubicBezTo>
                    <a:pt x="471170" y="1108710"/>
                    <a:pt x="477520" y="1069340"/>
                    <a:pt x="494030" y="1050290"/>
                  </a:cubicBezTo>
                  <a:cubicBezTo>
                    <a:pt x="510540" y="1032510"/>
                    <a:pt x="547370" y="1018540"/>
                    <a:pt x="571500" y="1022350"/>
                  </a:cubicBezTo>
                  <a:cubicBezTo>
                    <a:pt x="596900" y="1024890"/>
                    <a:pt x="627380" y="1050290"/>
                    <a:pt x="640080" y="1070610"/>
                  </a:cubicBezTo>
                  <a:cubicBezTo>
                    <a:pt x="648970" y="1087120"/>
                    <a:pt x="650240" y="1108710"/>
                    <a:pt x="647700" y="1126490"/>
                  </a:cubicBezTo>
                  <a:cubicBezTo>
                    <a:pt x="643890" y="1144270"/>
                    <a:pt x="632460" y="1163320"/>
                    <a:pt x="619760" y="1176020"/>
                  </a:cubicBezTo>
                  <a:cubicBezTo>
                    <a:pt x="605790" y="1187450"/>
                    <a:pt x="586740" y="1197610"/>
                    <a:pt x="567690" y="1197610"/>
                  </a:cubicBezTo>
                  <a:cubicBezTo>
                    <a:pt x="544830" y="1197610"/>
                    <a:pt x="511810" y="1189990"/>
                    <a:pt x="491490" y="1165860"/>
                  </a:cubicBezTo>
                  <a:cubicBezTo>
                    <a:pt x="454660" y="1121410"/>
                    <a:pt x="445770" y="977900"/>
                    <a:pt x="435610" y="896620"/>
                  </a:cubicBezTo>
                  <a:cubicBezTo>
                    <a:pt x="426720" y="830580"/>
                    <a:pt x="438150" y="773430"/>
                    <a:pt x="425450" y="716280"/>
                  </a:cubicBezTo>
                  <a:cubicBezTo>
                    <a:pt x="412750" y="661670"/>
                    <a:pt x="389890" y="617220"/>
                    <a:pt x="360680" y="562610"/>
                  </a:cubicBezTo>
                  <a:cubicBezTo>
                    <a:pt x="323850" y="492760"/>
                    <a:pt x="270510" y="410210"/>
                    <a:pt x="213360" y="336550"/>
                  </a:cubicBezTo>
                  <a:cubicBezTo>
                    <a:pt x="152400" y="256540"/>
                    <a:pt x="25400" y="148590"/>
                    <a:pt x="6350" y="101600"/>
                  </a:cubicBezTo>
                  <a:cubicBezTo>
                    <a:pt x="0" y="86360"/>
                    <a:pt x="1270" y="77470"/>
                    <a:pt x="3810" y="64770"/>
                  </a:cubicBezTo>
                  <a:cubicBezTo>
                    <a:pt x="7620" y="49530"/>
                    <a:pt x="19050" y="27940"/>
                    <a:pt x="33020" y="17780"/>
                  </a:cubicBezTo>
                  <a:cubicBezTo>
                    <a:pt x="45720" y="7620"/>
                    <a:pt x="68580" y="0"/>
                    <a:pt x="85090" y="1270"/>
                  </a:cubicBezTo>
                  <a:cubicBezTo>
                    <a:pt x="102870" y="2540"/>
                    <a:pt x="135890" y="24130"/>
                    <a:pt x="135890" y="2413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32" name="Group 32"/>
          <p:cNvGrpSpPr/>
          <p:nvPr/>
        </p:nvGrpSpPr>
        <p:grpSpPr>
          <a:xfrm rot="-431594">
            <a:off x="2855281" y="3651067"/>
            <a:ext cx="164583" cy="277693"/>
            <a:chOff x="0" y="0"/>
            <a:chExt cx="637540" cy="1075690"/>
          </a:xfrm>
        </p:grpSpPr>
        <p:sp>
          <p:nvSpPr>
            <p:cNvPr id="33" name="Freeform 33"/>
            <p:cNvSpPr/>
            <p:nvPr/>
          </p:nvSpPr>
          <p:spPr>
            <a:xfrm>
              <a:off x="45720" y="46990"/>
              <a:ext cx="549910" cy="977900"/>
            </a:xfrm>
            <a:custGeom>
              <a:avLst/>
              <a:gdLst/>
              <a:ahLst/>
              <a:cxnLst/>
              <a:rect l="l" t="t" r="r" b="b"/>
              <a:pathLst>
                <a:path w="549910" h="977900">
                  <a:moveTo>
                    <a:pt x="386080" y="908050"/>
                  </a:moveTo>
                  <a:cubicBezTo>
                    <a:pt x="347980" y="604520"/>
                    <a:pt x="340360" y="561340"/>
                    <a:pt x="306070" y="496570"/>
                  </a:cubicBezTo>
                  <a:cubicBezTo>
                    <a:pt x="250190" y="391160"/>
                    <a:pt x="35560" y="191770"/>
                    <a:pt x="8890" y="119380"/>
                  </a:cubicBezTo>
                  <a:cubicBezTo>
                    <a:pt x="0" y="95250"/>
                    <a:pt x="0" y="81280"/>
                    <a:pt x="7620" y="64770"/>
                  </a:cubicBezTo>
                  <a:cubicBezTo>
                    <a:pt x="15240" y="43180"/>
                    <a:pt x="43180" y="15240"/>
                    <a:pt x="63500" y="7620"/>
                  </a:cubicBezTo>
                  <a:cubicBezTo>
                    <a:pt x="80010" y="0"/>
                    <a:pt x="101600" y="2540"/>
                    <a:pt x="118110" y="7620"/>
                  </a:cubicBezTo>
                  <a:cubicBezTo>
                    <a:pt x="134620" y="13970"/>
                    <a:pt x="152400" y="27940"/>
                    <a:pt x="161290" y="41910"/>
                  </a:cubicBezTo>
                  <a:cubicBezTo>
                    <a:pt x="170180" y="57150"/>
                    <a:pt x="177800" y="77470"/>
                    <a:pt x="175260" y="95250"/>
                  </a:cubicBezTo>
                  <a:cubicBezTo>
                    <a:pt x="171450" y="116840"/>
                    <a:pt x="152400" y="151130"/>
                    <a:pt x="132080" y="163830"/>
                  </a:cubicBezTo>
                  <a:cubicBezTo>
                    <a:pt x="111760" y="175260"/>
                    <a:pt x="73660" y="176530"/>
                    <a:pt x="52070" y="166370"/>
                  </a:cubicBezTo>
                  <a:cubicBezTo>
                    <a:pt x="30480" y="156210"/>
                    <a:pt x="7620" y="124460"/>
                    <a:pt x="5080" y="101600"/>
                  </a:cubicBezTo>
                  <a:cubicBezTo>
                    <a:pt x="1270" y="77470"/>
                    <a:pt x="16510" y="41910"/>
                    <a:pt x="31750" y="25400"/>
                  </a:cubicBezTo>
                  <a:cubicBezTo>
                    <a:pt x="44450" y="12700"/>
                    <a:pt x="64770" y="5080"/>
                    <a:pt x="81280" y="3810"/>
                  </a:cubicBezTo>
                  <a:cubicBezTo>
                    <a:pt x="99060" y="2540"/>
                    <a:pt x="114300" y="3810"/>
                    <a:pt x="134620" y="16510"/>
                  </a:cubicBezTo>
                  <a:cubicBezTo>
                    <a:pt x="185420" y="46990"/>
                    <a:pt x="281940" y="177800"/>
                    <a:pt x="340360" y="257810"/>
                  </a:cubicBezTo>
                  <a:cubicBezTo>
                    <a:pt x="391160" y="328930"/>
                    <a:pt x="439420" y="398780"/>
                    <a:pt x="468630" y="468630"/>
                  </a:cubicBezTo>
                  <a:cubicBezTo>
                    <a:pt x="494030" y="530860"/>
                    <a:pt x="500380" y="585470"/>
                    <a:pt x="511810" y="651510"/>
                  </a:cubicBezTo>
                  <a:cubicBezTo>
                    <a:pt x="525780" y="730250"/>
                    <a:pt x="549910" y="859790"/>
                    <a:pt x="539750" y="910590"/>
                  </a:cubicBezTo>
                  <a:cubicBezTo>
                    <a:pt x="534670" y="934720"/>
                    <a:pt x="525780" y="947420"/>
                    <a:pt x="513080" y="958850"/>
                  </a:cubicBezTo>
                  <a:cubicBezTo>
                    <a:pt x="500380" y="970280"/>
                    <a:pt x="478790" y="977900"/>
                    <a:pt x="461010" y="977900"/>
                  </a:cubicBezTo>
                  <a:cubicBezTo>
                    <a:pt x="444500" y="976630"/>
                    <a:pt x="422910" y="969010"/>
                    <a:pt x="410210" y="957580"/>
                  </a:cubicBezTo>
                  <a:cubicBezTo>
                    <a:pt x="397510" y="946150"/>
                    <a:pt x="386080" y="908050"/>
                    <a:pt x="386080" y="90805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34" name="Group 34"/>
          <p:cNvGrpSpPr/>
          <p:nvPr/>
        </p:nvGrpSpPr>
        <p:grpSpPr>
          <a:xfrm rot="-431594">
            <a:off x="2863046" y="3303398"/>
            <a:ext cx="1058971" cy="416703"/>
            <a:chOff x="0" y="0"/>
            <a:chExt cx="4102100" cy="1614170"/>
          </a:xfrm>
        </p:grpSpPr>
        <p:sp>
          <p:nvSpPr>
            <p:cNvPr id="35" name="Freeform 35"/>
            <p:cNvSpPr/>
            <p:nvPr/>
          </p:nvSpPr>
          <p:spPr>
            <a:xfrm>
              <a:off x="49530" y="49530"/>
              <a:ext cx="4006850" cy="1518920"/>
            </a:xfrm>
            <a:custGeom>
              <a:avLst/>
              <a:gdLst/>
              <a:ahLst/>
              <a:cxnLst/>
              <a:rect l="l" t="t" r="r" b="b"/>
              <a:pathLst>
                <a:path w="4006850" h="1518920">
                  <a:moveTo>
                    <a:pt x="57150" y="1226820"/>
                  </a:moveTo>
                  <a:cubicBezTo>
                    <a:pt x="698500" y="1139190"/>
                    <a:pt x="948690" y="1139190"/>
                    <a:pt x="1092200" y="1145540"/>
                  </a:cubicBezTo>
                  <a:cubicBezTo>
                    <a:pt x="1178560" y="1149350"/>
                    <a:pt x="1219200" y="1153160"/>
                    <a:pt x="1300480" y="1168400"/>
                  </a:cubicBezTo>
                  <a:cubicBezTo>
                    <a:pt x="1417320" y="1188720"/>
                    <a:pt x="1584960" y="1249680"/>
                    <a:pt x="1723390" y="1278890"/>
                  </a:cubicBezTo>
                  <a:cubicBezTo>
                    <a:pt x="1855470" y="1306830"/>
                    <a:pt x="1990090" y="1330960"/>
                    <a:pt x="2114550" y="1341120"/>
                  </a:cubicBezTo>
                  <a:cubicBezTo>
                    <a:pt x="2226310" y="1351280"/>
                    <a:pt x="2321560" y="1351280"/>
                    <a:pt x="2433320" y="1346200"/>
                  </a:cubicBezTo>
                  <a:cubicBezTo>
                    <a:pt x="2557780" y="1341120"/>
                    <a:pt x="2722880" y="1323340"/>
                    <a:pt x="2825750" y="1305560"/>
                  </a:cubicBezTo>
                  <a:cubicBezTo>
                    <a:pt x="2894330" y="1292860"/>
                    <a:pt x="2933700" y="1283970"/>
                    <a:pt x="2997200" y="1261110"/>
                  </a:cubicBezTo>
                  <a:cubicBezTo>
                    <a:pt x="3081020" y="1230630"/>
                    <a:pt x="3215640" y="1163320"/>
                    <a:pt x="3279140" y="1125220"/>
                  </a:cubicBezTo>
                  <a:cubicBezTo>
                    <a:pt x="3314700" y="1104900"/>
                    <a:pt x="3328670" y="1092200"/>
                    <a:pt x="3357880" y="1069340"/>
                  </a:cubicBezTo>
                  <a:cubicBezTo>
                    <a:pt x="3398520" y="1038860"/>
                    <a:pt x="3455670" y="995680"/>
                    <a:pt x="3497580" y="952500"/>
                  </a:cubicBezTo>
                  <a:cubicBezTo>
                    <a:pt x="3539490" y="911860"/>
                    <a:pt x="3575050" y="876300"/>
                    <a:pt x="3610610" y="819150"/>
                  </a:cubicBezTo>
                  <a:cubicBezTo>
                    <a:pt x="3658870" y="739140"/>
                    <a:pt x="3704590" y="612140"/>
                    <a:pt x="3740150" y="505460"/>
                  </a:cubicBezTo>
                  <a:cubicBezTo>
                    <a:pt x="3774440" y="398780"/>
                    <a:pt x="3804920" y="260350"/>
                    <a:pt x="3820160" y="177800"/>
                  </a:cubicBezTo>
                  <a:cubicBezTo>
                    <a:pt x="3829050" y="128270"/>
                    <a:pt x="3821430" y="85090"/>
                    <a:pt x="3834130" y="55880"/>
                  </a:cubicBezTo>
                  <a:cubicBezTo>
                    <a:pt x="3843020" y="36830"/>
                    <a:pt x="3854450" y="22860"/>
                    <a:pt x="3869690" y="13970"/>
                  </a:cubicBezTo>
                  <a:cubicBezTo>
                    <a:pt x="3884930" y="5080"/>
                    <a:pt x="3906520" y="0"/>
                    <a:pt x="3924300" y="1270"/>
                  </a:cubicBezTo>
                  <a:cubicBezTo>
                    <a:pt x="3940810" y="3810"/>
                    <a:pt x="3961130" y="12700"/>
                    <a:pt x="3973830" y="24130"/>
                  </a:cubicBezTo>
                  <a:cubicBezTo>
                    <a:pt x="3986530" y="36830"/>
                    <a:pt x="3999230" y="54610"/>
                    <a:pt x="4000500" y="73660"/>
                  </a:cubicBezTo>
                  <a:cubicBezTo>
                    <a:pt x="4001770" y="95250"/>
                    <a:pt x="3991610" y="133350"/>
                    <a:pt x="3975100" y="151130"/>
                  </a:cubicBezTo>
                  <a:cubicBezTo>
                    <a:pt x="3957320" y="167640"/>
                    <a:pt x="3920490" y="177800"/>
                    <a:pt x="3896360" y="172720"/>
                  </a:cubicBezTo>
                  <a:cubicBezTo>
                    <a:pt x="3873500" y="167640"/>
                    <a:pt x="3844290" y="140970"/>
                    <a:pt x="3834130" y="120650"/>
                  </a:cubicBezTo>
                  <a:cubicBezTo>
                    <a:pt x="3826510" y="104140"/>
                    <a:pt x="3826510" y="82550"/>
                    <a:pt x="3831590" y="64770"/>
                  </a:cubicBezTo>
                  <a:cubicBezTo>
                    <a:pt x="3835400" y="48260"/>
                    <a:pt x="3848100" y="29210"/>
                    <a:pt x="3862070" y="19050"/>
                  </a:cubicBezTo>
                  <a:cubicBezTo>
                    <a:pt x="3876040" y="8890"/>
                    <a:pt x="3896360" y="1270"/>
                    <a:pt x="3914140" y="1270"/>
                  </a:cubicBezTo>
                  <a:cubicBezTo>
                    <a:pt x="3931920" y="1270"/>
                    <a:pt x="3953510" y="6350"/>
                    <a:pt x="3967480" y="19050"/>
                  </a:cubicBezTo>
                  <a:cubicBezTo>
                    <a:pt x="3983990" y="33020"/>
                    <a:pt x="3996690" y="63500"/>
                    <a:pt x="4001770" y="91440"/>
                  </a:cubicBezTo>
                  <a:cubicBezTo>
                    <a:pt x="4006850" y="127000"/>
                    <a:pt x="3997960" y="161290"/>
                    <a:pt x="3989070" y="213360"/>
                  </a:cubicBezTo>
                  <a:cubicBezTo>
                    <a:pt x="3971290" y="311150"/>
                    <a:pt x="3921760" y="506730"/>
                    <a:pt x="3879850" y="629920"/>
                  </a:cubicBezTo>
                  <a:cubicBezTo>
                    <a:pt x="3845560" y="731520"/>
                    <a:pt x="3807460" y="829310"/>
                    <a:pt x="3765550" y="901700"/>
                  </a:cubicBezTo>
                  <a:cubicBezTo>
                    <a:pt x="3733800" y="955040"/>
                    <a:pt x="3710940" y="985520"/>
                    <a:pt x="3665220" y="1033780"/>
                  </a:cubicBezTo>
                  <a:cubicBezTo>
                    <a:pt x="3596640" y="1103630"/>
                    <a:pt x="3483610" y="1202690"/>
                    <a:pt x="3379470" y="1267460"/>
                  </a:cubicBezTo>
                  <a:cubicBezTo>
                    <a:pt x="3274060" y="1333500"/>
                    <a:pt x="3135630" y="1390650"/>
                    <a:pt x="3036570" y="1424940"/>
                  </a:cubicBezTo>
                  <a:cubicBezTo>
                    <a:pt x="2965450" y="1449070"/>
                    <a:pt x="2923540" y="1457960"/>
                    <a:pt x="2848610" y="1471930"/>
                  </a:cubicBezTo>
                  <a:cubicBezTo>
                    <a:pt x="2738120" y="1490980"/>
                    <a:pt x="2562860" y="1507490"/>
                    <a:pt x="2433320" y="1512570"/>
                  </a:cubicBezTo>
                  <a:cubicBezTo>
                    <a:pt x="2319020" y="1517650"/>
                    <a:pt x="2227580" y="1518920"/>
                    <a:pt x="2110740" y="1507490"/>
                  </a:cubicBezTo>
                  <a:cubicBezTo>
                    <a:pt x="1971040" y="1496060"/>
                    <a:pt x="1786890" y="1463040"/>
                    <a:pt x="1653540" y="1432560"/>
                  </a:cubicBezTo>
                  <a:cubicBezTo>
                    <a:pt x="1548130" y="1407160"/>
                    <a:pt x="1461770" y="1370330"/>
                    <a:pt x="1372870" y="1348740"/>
                  </a:cubicBezTo>
                  <a:cubicBezTo>
                    <a:pt x="1294130" y="1328420"/>
                    <a:pt x="1243330" y="1311910"/>
                    <a:pt x="1146810" y="1301750"/>
                  </a:cubicBezTo>
                  <a:cubicBezTo>
                    <a:pt x="980440" y="1285240"/>
                    <a:pt x="652780" y="1280160"/>
                    <a:pt x="457200" y="1299210"/>
                  </a:cubicBezTo>
                  <a:cubicBezTo>
                    <a:pt x="309880" y="1313180"/>
                    <a:pt x="140970" y="1379220"/>
                    <a:pt x="74930" y="1372870"/>
                  </a:cubicBezTo>
                  <a:cubicBezTo>
                    <a:pt x="49530" y="1370330"/>
                    <a:pt x="38100" y="1365250"/>
                    <a:pt x="25400" y="1353820"/>
                  </a:cubicBezTo>
                  <a:cubicBezTo>
                    <a:pt x="12700" y="1343660"/>
                    <a:pt x="3810" y="1323340"/>
                    <a:pt x="1270" y="1308100"/>
                  </a:cubicBezTo>
                  <a:cubicBezTo>
                    <a:pt x="0" y="1291590"/>
                    <a:pt x="5080" y="1270000"/>
                    <a:pt x="13970" y="1256030"/>
                  </a:cubicBezTo>
                  <a:cubicBezTo>
                    <a:pt x="24130" y="1243330"/>
                    <a:pt x="57150" y="1226820"/>
                    <a:pt x="57150" y="122682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36" name="Group 36"/>
          <p:cNvGrpSpPr/>
          <p:nvPr/>
        </p:nvGrpSpPr>
        <p:grpSpPr>
          <a:xfrm rot="-431594">
            <a:off x="3191653" y="3289047"/>
            <a:ext cx="629809" cy="343592"/>
            <a:chOff x="0" y="0"/>
            <a:chExt cx="2439670" cy="1330960"/>
          </a:xfrm>
        </p:grpSpPr>
        <p:sp>
          <p:nvSpPr>
            <p:cNvPr id="37" name="Freeform 37"/>
            <p:cNvSpPr/>
            <p:nvPr/>
          </p:nvSpPr>
          <p:spPr>
            <a:xfrm>
              <a:off x="41910" y="48260"/>
              <a:ext cx="2346960" cy="1234440"/>
            </a:xfrm>
            <a:custGeom>
              <a:avLst/>
              <a:gdLst/>
              <a:ahLst/>
              <a:cxnLst/>
              <a:rect l="l" t="t" r="r" b="b"/>
              <a:pathLst>
                <a:path w="2346960" h="1234440">
                  <a:moveTo>
                    <a:pt x="8890" y="756920"/>
                  </a:moveTo>
                  <a:cubicBezTo>
                    <a:pt x="44450" y="718820"/>
                    <a:pt x="16510" y="716280"/>
                    <a:pt x="11430" y="701040"/>
                  </a:cubicBezTo>
                  <a:cubicBezTo>
                    <a:pt x="0" y="669290"/>
                    <a:pt x="34290" y="575310"/>
                    <a:pt x="53340" y="515620"/>
                  </a:cubicBezTo>
                  <a:cubicBezTo>
                    <a:pt x="72390" y="457200"/>
                    <a:pt x="100330" y="403860"/>
                    <a:pt x="124460" y="346710"/>
                  </a:cubicBezTo>
                  <a:cubicBezTo>
                    <a:pt x="147320" y="289560"/>
                    <a:pt x="163830" y="226060"/>
                    <a:pt x="196850" y="175260"/>
                  </a:cubicBezTo>
                  <a:cubicBezTo>
                    <a:pt x="228600" y="125730"/>
                    <a:pt x="269240" y="74930"/>
                    <a:pt x="318770" y="45720"/>
                  </a:cubicBezTo>
                  <a:cubicBezTo>
                    <a:pt x="370840" y="15240"/>
                    <a:pt x="439420" y="0"/>
                    <a:pt x="504190" y="2540"/>
                  </a:cubicBezTo>
                  <a:cubicBezTo>
                    <a:pt x="574040" y="3810"/>
                    <a:pt x="670560" y="26670"/>
                    <a:pt x="725170" y="67310"/>
                  </a:cubicBezTo>
                  <a:cubicBezTo>
                    <a:pt x="773430" y="102870"/>
                    <a:pt x="810260" y="162560"/>
                    <a:pt x="825500" y="219710"/>
                  </a:cubicBezTo>
                  <a:cubicBezTo>
                    <a:pt x="842010" y="278130"/>
                    <a:pt x="828040" y="358140"/>
                    <a:pt x="817880" y="414020"/>
                  </a:cubicBezTo>
                  <a:cubicBezTo>
                    <a:pt x="808990" y="459740"/>
                    <a:pt x="770890" y="527050"/>
                    <a:pt x="778510" y="534670"/>
                  </a:cubicBezTo>
                  <a:cubicBezTo>
                    <a:pt x="781050" y="537210"/>
                    <a:pt x="784860" y="534670"/>
                    <a:pt x="792480" y="533400"/>
                  </a:cubicBezTo>
                  <a:cubicBezTo>
                    <a:pt x="819150" y="524510"/>
                    <a:pt x="910590" y="463550"/>
                    <a:pt x="975360" y="433070"/>
                  </a:cubicBezTo>
                  <a:cubicBezTo>
                    <a:pt x="1046480" y="400050"/>
                    <a:pt x="1130300" y="363220"/>
                    <a:pt x="1201420" y="346710"/>
                  </a:cubicBezTo>
                  <a:cubicBezTo>
                    <a:pt x="1263650" y="331470"/>
                    <a:pt x="1318260" y="337820"/>
                    <a:pt x="1379220" y="327660"/>
                  </a:cubicBezTo>
                  <a:cubicBezTo>
                    <a:pt x="1443990" y="317500"/>
                    <a:pt x="1513840" y="297180"/>
                    <a:pt x="1578610" y="285750"/>
                  </a:cubicBezTo>
                  <a:cubicBezTo>
                    <a:pt x="1639570" y="274320"/>
                    <a:pt x="1704340" y="284480"/>
                    <a:pt x="1756410" y="260350"/>
                  </a:cubicBezTo>
                  <a:cubicBezTo>
                    <a:pt x="1811020" y="236220"/>
                    <a:pt x="1838960" y="149860"/>
                    <a:pt x="1897380" y="139700"/>
                  </a:cubicBezTo>
                  <a:cubicBezTo>
                    <a:pt x="1971040" y="127000"/>
                    <a:pt x="2113280" y="186690"/>
                    <a:pt x="2171700" y="241300"/>
                  </a:cubicBezTo>
                  <a:cubicBezTo>
                    <a:pt x="2218690" y="285750"/>
                    <a:pt x="2239010" y="351790"/>
                    <a:pt x="2247900" y="412750"/>
                  </a:cubicBezTo>
                  <a:cubicBezTo>
                    <a:pt x="2258060" y="473710"/>
                    <a:pt x="2219960" y="595630"/>
                    <a:pt x="2227580" y="608330"/>
                  </a:cubicBezTo>
                  <a:cubicBezTo>
                    <a:pt x="2228850" y="610870"/>
                    <a:pt x="2230120" y="610870"/>
                    <a:pt x="2231390" y="612140"/>
                  </a:cubicBezTo>
                  <a:cubicBezTo>
                    <a:pt x="2236470" y="613410"/>
                    <a:pt x="2247900" y="617220"/>
                    <a:pt x="2252980" y="621030"/>
                  </a:cubicBezTo>
                  <a:cubicBezTo>
                    <a:pt x="2256790" y="623570"/>
                    <a:pt x="2258060" y="627380"/>
                    <a:pt x="2260600" y="628650"/>
                  </a:cubicBezTo>
                  <a:cubicBezTo>
                    <a:pt x="2264410" y="631190"/>
                    <a:pt x="2266950" y="632460"/>
                    <a:pt x="2270760" y="635000"/>
                  </a:cubicBezTo>
                  <a:cubicBezTo>
                    <a:pt x="2275840" y="638810"/>
                    <a:pt x="2280920" y="647700"/>
                    <a:pt x="2286000" y="652780"/>
                  </a:cubicBezTo>
                  <a:cubicBezTo>
                    <a:pt x="2291080" y="657860"/>
                    <a:pt x="2298700" y="664210"/>
                    <a:pt x="2302510" y="669290"/>
                  </a:cubicBezTo>
                  <a:cubicBezTo>
                    <a:pt x="2305050" y="671830"/>
                    <a:pt x="2306320" y="675640"/>
                    <a:pt x="2308860" y="679450"/>
                  </a:cubicBezTo>
                  <a:cubicBezTo>
                    <a:pt x="2310130" y="681990"/>
                    <a:pt x="2313940" y="684530"/>
                    <a:pt x="2315210" y="688340"/>
                  </a:cubicBezTo>
                  <a:cubicBezTo>
                    <a:pt x="2319020" y="693420"/>
                    <a:pt x="2321560" y="702310"/>
                    <a:pt x="2324100" y="709930"/>
                  </a:cubicBezTo>
                  <a:cubicBezTo>
                    <a:pt x="2327910" y="716280"/>
                    <a:pt x="2332990" y="723900"/>
                    <a:pt x="2335530" y="730250"/>
                  </a:cubicBezTo>
                  <a:cubicBezTo>
                    <a:pt x="2336800" y="734060"/>
                    <a:pt x="2335530" y="737870"/>
                    <a:pt x="2336800" y="741680"/>
                  </a:cubicBezTo>
                  <a:cubicBezTo>
                    <a:pt x="2338070" y="745490"/>
                    <a:pt x="2340610" y="748030"/>
                    <a:pt x="2341880" y="751840"/>
                  </a:cubicBezTo>
                  <a:cubicBezTo>
                    <a:pt x="2343150" y="758190"/>
                    <a:pt x="2341880" y="767080"/>
                    <a:pt x="2343150" y="774700"/>
                  </a:cubicBezTo>
                  <a:cubicBezTo>
                    <a:pt x="2343150" y="782320"/>
                    <a:pt x="2346960" y="791210"/>
                    <a:pt x="2346960" y="797560"/>
                  </a:cubicBezTo>
                  <a:cubicBezTo>
                    <a:pt x="2346960" y="802640"/>
                    <a:pt x="2344420" y="805180"/>
                    <a:pt x="2344420" y="808990"/>
                  </a:cubicBezTo>
                  <a:cubicBezTo>
                    <a:pt x="2344420" y="812800"/>
                    <a:pt x="2345690" y="816610"/>
                    <a:pt x="2345690" y="821690"/>
                  </a:cubicBezTo>
                  <a:cubicBezTo>
                    <a:pt x="2344420" y="828040"/>
                    <a:pt x="2340610" y="835660"/>
                    <a:pt x="2339340" y="843280"/>
                  </a:cubicBezTo>
                  <a:cubicBezTo>
                    <a:pt x="2336800" y="850900"/>
                    <a:pt x="2336800" y="859790"/>
                    <a:pt x="2335530" y="866140"/>
                  </a:cubicBezTo>
                  <a:cubicBezTo>
                    <a:pt x="2334260" y="871220"/>
                    <a:pt x="2330450" y="875030"/>
                    <a:pt x="2329180" y="878840"/>
                  </a:cubicBezTo>
                  <a:cubicBezTo>
                    <a:pt x="2327910" y="881380"/>
                    <a:pt x="2327910" y="885190"/>
                    <a:pt x="2326640" y="887730"/>
                  </a:cubicBezTo>
                  <a:cubicBezTo>
                    <a:pt x="2325370" y="891540"/>
                    <a:pt x="2322830" y="892810"/>
                    <a:pt x="2320290" y="897890"/>
                  </a:cubicBezTo>
                  <a:cubicBezTo>
                    <a:pt x="2312670" y="910590"/>
                    <a:pt x="2306320" y="939800"/>
                    <a:pt x="2287270" y="965200"/>
                  </a:cubicBezTo>
                  <a:cubicBezTo>
                    <a:pt x="2254250" y="1008380"/>
                    <a:pt x="2172970" y="1078230"/>
                    <a:pt x="2113280" y="1117600"/>
                  </a:cubicBezTo>
                  <a:cubicBezTo>
                    <a:pt x="2061210" y="1153160"/>
                    <a:pt x="2010410" y="1178560"/>
                    <a:pt x="1954530" y="1197610"/>
                  </a:cubicBezTo>
                  <a:cubicBezTo>
                    <a:pt x="1896110" y="1216660"/>
                    <a:pt x="1831340" y="1226820"/>
                    <a:pt x="1769110" y="1230630"/>
                  </a:cubicBezTo>
                  <a:cubicBezTo>
                    <a:pt x="1708150" y="1234440"/>
                    <a:pt x="1647190" y="1229360"/>
                    <a:pt x="1586230" y="1219200"/>
                  </a:cubicBezTo>
                  <a:cubicBezTo>
                    <a:pt x="1521460" y="1209040"/>
                    <a:pt x="1442720" y="1201420"/>
                    <a:pt x="1391920" y="1165860"/>
                  </a:cubicBezTo>
                  <a:cubicBezTo>
                    <a:pt x="1342390" y="1132840"/>
                    <a:pt x="1303020" y="1074420"/>
                    <a:pt x="1282700" y="1019810"/>
                  </a:cubicBezTo>
                  <a:cubicBezTo>
                    <a:pt x="1262380" y="966470"/>
                    <a:pt x="1262380" y="891540"/>
                    <a:pt x="1270000" y="843280"/>
                  </a:cubicBezTo>
                  <a:cubicBezTo>
                    <a:pt x="1275080" y="806450"/>
                    <a:pt x="1316990" y="760730"/>
                    <a:pt x="1305560" y="749300"/>
                  </a:cubicBezTo>
                  <a:cubicBezTo>
                    <a:pt x="1291590" y="735330"/>
                    <a:pt x="1209040" y="774700"/>
                    <a:pt x="1158240" y="796290"/>
                  </a:cubicBezTo>
                  <a:cubicBezTo>
                    <a:pt x="1102360" y="820420"/>
                    <a:pt x="1049020" y="866140"/>
                    <a:pt x="985520" y="892810"/>
                  </a:cubicBezTo>
                  <a:cubicBezTo>
                    <a:pt x="913130" y="920750"/>
                    <a:pt x="828040" y="941070"/>
                    <a:pt x="742950" y="955040"/>
                  </a:cubicBezTo>
                  <a:cubicBezTo>
                    <a:pt x="647700" y="970280"/>
                    <a:pt x="537210" y="974090"/>
                    <a:pt x="441960" y="975360"/>
                  </a:cubicBezTo>
                  <a:cubicBezTo>
                    <a:pt x="356870" y="976630"/>
                    <a:pt x="269240" y="999490"/>
                    <a:pt x="199390" y="966470"/>
                  </a:cubicBezTo>
                  <a:cubicBezTo>
                    <a:pt x="123190" y="930910"/>
                    <a:pt x="8890" y="756920"/>
                    <a:pt x="8890" y="75692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38" name="Group 38"/>
          <p:cNvGrpSpPr/>
          <p:nvPr/>
        </p:nvGrpSpPr>
        <p:grpSpPr>
          <a:xfrm rot="-431594">
            <a:off x="3520448" y="2685079"/>
            <a:ext cx="396049" cy="948156"/>
            <a:chOff x="0" y="0"/>
            <a:chExt cx="1534160" cy="3672840"/>
          </a:xfrm>
        </p:grpSpPr>
        <p:sp>
          <p:nvSpPr>
            <p:cNvPr id="39" name="Freeform 39"/>
            <p:cNvSpPr/>
            <p:nvPr/>
          </p:nvSpPr>
          <p:spPr>
            <a:xfrm>
              <a:off x="46990" y="49530"/>
              <a:ext cx="1435100" cy="3577590"/>
            </a:xfrm>
            <a:custGeom>
              <a:avLst/>
              <a:gdLst/>
              <a:ahLst/>
              <a:cxnLst/>
              <a:rect l="l" t="t" r="r" b="b"/>
              <a:pathLst>
                <a:path w="1435100" h="3577590">
                  <a:moveTo>
                    <a:pt x="138430" y="3216910"/>
                  </a:moveTo>
                  <a:cubicBezTo>
                    <a:pt x="330200" y="3155950"/>
                    <a:pt x="505460" y="3084830"/>
                    <a:pt x="590550" y="3022600"/>
                  </a:cubicBezTo>
                  <a:cubicBezTo>
                    <a:pt x="651510" y="2976880"/>
                    <a:pt x="684530" y="2945130"/>
                    <a:pt x="725170" y="2875280"/>
                  </a:cubicBezTo>
                  <a:cubicBezTo>
                    <a:pt x="792480" y="2758440"/>
                    <a:pt x="848360" y="2477770"/>
                    <a:pt x="885190" y="2344420"/>
                  </a:cubicBezTo>
                  <a:cubicBezTo>
                    <a:pt x="906780" y="2265680"/>
                    <a:pt x="920750" y="2217420"/>
                    <a:pt x="932180" y="2153920"/>
                  </a:cubicBezTo>
                  <a:cubicBezTo>
                    <a:pt x="942340" y="2090420"/>
                    <a:pt x="944880" y="2054860"/>
                    <a:pt x="952500" y="1964690"/>
                  </a:cubicBezTo>
                  <a:cubicBezTo>
                    <a:pt x="971550" y="1737360"/>
                    <a:pt x="1013460" y="1083310"/>
                    <a:pt x="1017270" y="759460"/>
                  </a:cubicBezTo>
                  <a:cubicBezTo>
                    <a:pt x="1019810" y="541020"/>
                    <a:pt x="994410" y="304800"/>
                    <a:pt x="1000760" y="210820"/>
                  </a:cubicBezTo>
                  <a:cubicBezTo>
                    <a:pt x="1003300" y="177800"/>
                    <a:pt x="1004570" y="165100"/>
                    <a:pt x="1010920" y="143510"/>
                  </a:cubicBezTo>
                  <a:cubicBezTo>
                    <a:pt x="1018540" y="123190"/>
                    <a:pt x="1029970" y="101600"/>
                    <a:pt x="1042670" y="83820"/>
                  </a:cubicBezTo>
                  <a:cubicBezTo>
                    <a:pt x="1056640" y="66040"/>
                    <a:pt x="1074420" y="49530"/>
                    <a:pt x="1092200" y="36830"/>
                  </a:cubicBezTo>
                  <a:cubicBezTo>
                    <a:pt x="1111250" y="25400"/>
                    <a:pt x="1132840" y="15240"/>
                    <a:pt x="1154430" y="8890"/>
                  </a:cubicBezTo>
                  <a:cubicBezTo>
                    <a:pt x="1176020" y="2540"/>
                    <a:pt x="1198880" y="0"/>
                    <a:pt x="1221740" y="1270"/>
                  </a:cubicBezTo>
                  <a:cubicBezTo>
                    <a:pt x="1243330" y="2540"/>
                    <a:pt x="1267460" y="7620"/>
                    <a:pt x="1287780" y="16510"/>
                  </a:cubicBezTo>
                  <a:cubicBezTo>
                    <a:pt x="1308100" y="24130"/>
                    <a:pt x="1328420" y="36830"/>
                    <a:pt x="1346200" y="50800"/>
                  </a:cubicBezTo>
                  <a:cubicBezTo>
                    <a:pt x="1362710" y="64770"/>
                    <a:pt x="1377950" y="83820"/>
                    <a:pt x="1389380" y="102870"/>
                  </a:cubicBezTo>
                  <a:cubicBezTo>
                    <a:pt x="1400810" y="121920"/>
                    <a:pt x="1409700" y="143510"/>
                    <a:pt x="1414780" y="165100"/>
                  </a:cubicBezTo>
                  <a:cubicBezTo>
                    <a:pt x="1419860" y="187960"/>
                    <a:pt x="1421130" y="210820"/>
                    <a:pt x="1418590" y="233680"/>
                  </a:cubicBezTo>
                  <a:cubicBezTo>
                    <a:pt x="1416050" y="255270"/>
                    <a:pt x="1409700" y="278130"/>
                    <a:pt x="1400810" y="298450"/>
                  </a:cubicBezTo>
                  <a:cubicBezTo>
                    <a:pt x="1390650" y="318770"/>
                    <a:pt x="1377950" y="339090"/>
                    <a:pt x="1362710" y="354330"/>
                  </a:cubicBezTo>
                  <a:cubicBezTo>
                    <a:pt x="1347470" y="370840"/>
                    <a:pt x="1328420" y="386080"/>
                    <a:pt x="1308100" y="396240"/>
                  </a:cubicBezTo>
                  <a:cubicBezTo>
                    <a:pt x="1289050" y="406400"/>
                    <a:pt x="1266190" y="414020"/>
                    <a:pt x="1244600" y="417830"/>
                  </a:cubicBezTo>
                  <a:cubicBezTo>
                    <a:pt x="1221740" y="421640"/>
                    <a:pt x="1198880" y="421640"/>
                    <a:pt x="1176020" y="417830"/>
                  </a:cubicBezTo>
                  <a:cubicBezTo>
                    <a:pt x="1154430" y="414020"/>
                    <a:pt x="1131570" y="406400"/>
                    <a:pt x="1112520" y="396240"/>
                  </a:cubicBezTo>
                  <a:cubicBezTo>
                    <a:pt x="1092200" y="386080"/>
                    <a:pt x="1073150" y="370840"/>
                    <a:pt x="1057910" y="355600"/>
                  </a:cubicBezTo>
                  <a:cubicBezTo>
                    <a:pt x="1042670" y="339090"/>
                    <a:pt x="1028700" y="318770"/>
                    <a:pt x="1019810" y="298450"/>
                  </a:cubicBezTo>
                  <a:cubicBezTo>
                    <a:pt x="1010920" y="278130"/>
                    <a:pt x="1004570" y="255270"/>
                    <a:pt x="1002030" y="233680"/>
                  </a:cubicBezTo>
                  <a:cubicBezTo>
                    <a:pt x="999490" y="210820"/>
                    <a:pt x="1000760" y="187960"/>
                    <a:pt x="1005840" y="166370"/>
                  </a:cubicBezTo>
                  <a:cubicBezTo>
                    <a:pt x="1009650" y="143510"/>
                    <a:pt x="1018540" y="121920"/>
                    <a:pt x="1029970" y="102870"/>
                  </a:cubicBezTo>
                  <a:cubicBezTo>
                    <a:pt x="1041400" y="83820"/>
                    <a:pt x="1057910" y="66040"/>
                    <a:pt x="1074420" y="50800"/>
                  </a:cubicBezTo>
                  <a:cubicBezTo>
                    <a:pt x="1090930" y="36830"/>
                    <a:pt x="1111250" y="24130"/>
                    <a:pt x="1132840" y="16510"/>
                  </a:cubicBezTo>
                  <a:cubicBezTo>
                    <a:pt x="1153160" y="7620"/>
                    <a:pt x="1176020" y="2540"/>
                    <a:pt x="1198880" y="1270"/>
                  </a:cubicBezTo>
                  <a:cubicBezTo>
                    <a:pt x="1220470" y="0"/>
                    <a:pt x="1244600" y="2540"/>
                    <a:pt x="1266190" y="8890"/>
                  </a:cubicBezTo>
                  <a:cubicBezTo>
                    <a:pt x="1287780" y="15240"/>
                    <a:pt x="1309370" y="24130"/>
                    <a:pt x="1327150" y="36830"/>
                  </a:cubicBezTo>
                  <a:cubicBezTo>
                    <a:pt x="1346200" y="49530"/>
                    <a:pt x="1363980" y="66040"/>
                    <a:pt x="1376680" y="83820"/>
                  </a:cubicBezTo>
                  <a:cubicBezTo>
                    <a:pt x="1390650" y="101600"/>
                    <a:pt x="1402080" y="123190"/>
                    <a:pt x="1408430" y="143510"/>
                  </a:cubicBezTo>
                  <a:cubicBezTo>
                    <a:pt x="1416050" y="165100"/>
                    <a:pt x="1416050" y="177800"/>
                    <a:pt x="1419860" y="210820"/>
                  </a:cubicBezTo>
                  <a:cubicBezTo>
                    <a:pt x="1427480" y="294640"/>
                    <a:pt x="1435100" y="492760"/>
                    <a:pt x="1435100" y="666750"/>
                  </a:cubicBezTo>
                  <a:cubicBezTo>
                    <a:pt x="1433830" y="900430"/>
                    <a:pt x="1416050" y="1231900"/>
                    <a:pt x="1402080" y="1484630"/>
                  </a:cubicBezTo>
                  <a:cubicBezTo>
                    <a:pt x="1390650" y="1703070"/>
                    <a:pt x="1389380" y="1920240"/>
                    <a:pt x="1362710" y="2096770"/>
                  </a:cubicBezTo>
                  <a:cubicBezTo>
                    <a:pt x="1342390" y="2233930"/>
                    <a:pt x="1311910" y="2339340"/>
                    <a:pt x="1277620" y="2461260"/>
                  </a:cubicBezTo>
                  <a:cubicBezTo>
                    <a:pt x="1242060" y="2586990"/>
                    <a:pt x="1191260" y="2738120"/>
                    <a:pt x="1151890" y="2838450"/>
                  </a:cubicBezTo>
                  <a:cubicBezTo>
                    <a:pt x="1122680" y="2909570"/>
                    <a:pt x="1097280" y="2957830"/>
                    <a:pt x="1068070" y="3013710"/>
                  </a:cubicBezTo>
                  <a:cubicBezTo>
                    <a:pt x="1041400" y="3068320"/>
                    <a:pt x="1017270" y="3122930"/>
                    <a:pt x="982980" y="3171190"/>
                  </a:cubicBezTo>
                  <a:cubicBezTo>
                    <a:pt x="948690" y="3218180"/>
                    <a:pt x="909320" y="3266440"/>
                    <a:pt x="863600" y="3303270"/>
                  </a:cubicBezTo>
                  <a:cubicBezTo>
                    <a:pt x="815340" y="3341370"/>
                    <a:pt x="764540" y="3361690"/>
                    <a:pt x="697230" y="3393440"/>
                  </a:cubicBezTo>
                  <a:cubicBezTo>
                    <a:pt x="601980" y="3440430"/>
                    <a:pt x="426720" y="3512820"/>
                    <a:pt x="341630" y="3542030"/>
                  </a:cubicBezTo>
                  <a:cubicBezTo>
                    <a:pt x="294640" y="3557270"/>
                    <a:pt x="266700" y="3564890"/>
                    <a:pt x="231140" y="3569970"/>
                  </a:cubicBezTo>
                  <a:cubicBezTo>
                    <a:pt x="200660" y="3573780"/>
                    <a:pt x="171450" y="3577590"/>
                    <a:pt x="144780" y="3571240"/>
                  </a:cubicBezTo>
                  <a:cubicBezTo>
                    <a:pt x="116840" y="3564890"/>
                    <a:pt x="87630" y="3550920"/>
                    <a:pt x="66040" y="3531870"/>
                  </a:cubicBezTo>
                  <a:cubicBezTo>
                    <a:pt x="44450" y="3514090"/>
                    <a:pt x="25400" y="3482340"/>
                    <a:pt x="15240" y="3462020"/>
                  </a:cubicBezTo>
                  <a:cubicBezTo>
                    <a:pt x="7620" y="3445510"/>
                    <a:pt x="6350" y="3432810"/>
                    <a:pt x="3810" y="3418840"/>
                  </a:cubicBezTo>
                  <a:cubicBezTo>
                    <a:pt x="2540" y="3404870"/>
                    <a:pt x="0" y="3390900"/>
                    <a:pt x="3810" y="3374390"/>
                  </a:cubicBezTo>
                  <a:cubicBezTo>
                    <a:pt x="7620" y="3351530"/>
                    <a:pt x="17780" y="3315970"/>
                    <a:pt x="33020" y="3293110"/>
                  </a:cubicBezTo>
                  <a:cubicBezTo>
                    <a:pt x="48260" y="3268980"/>
                    <a:pt x="77470" y="3246120"/>
                    <a:pt x="96520" y="3233420"/>
                  </a:cubicBezTo>
                  <a:cubicBezTo>
                    <a:pt x="111760" y="3224530"/>
                    <a:pt x="138430" y="3216910"/>
                    <a:pt x="138430" y="321691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40" name="Group 40"/>
          <p:cNvGrpSpPr/>
          <p:nvPr/>
        </p:nvGrpSpPr>
        <p:grpSpPr>
          <a:xfrm rot="-431594">
            <a:off x="3153795" y="2918687"/>
            <a:ext cx="660955" cy="571451"/>
            <a:chOff x="0" y="0"/>
            <a:chExt cx="2560320" cy="2213610"/>
          </a:xfrm>
        </p:grpSpPr>
        <p:sp>
          <p:nvSpPr>
            <p:cNvPr id="41" name="Freeform 41"/>
            <p:cNvSpPr/>
            <p:nvPr/>
          </p:nvSpPr>
          <p:spPr>
            <a:xfrm>
              <a:off x="50800" y="45720"/>
              <a:ext cx="2465070" cy="2127250"/>
            </a:xfrm>
            <a:custGeom>
              <a:avLst/>
              <a:gdLst/>
              <a:ahLst/>
              <a:cxnLst/>
              <a:rect l="l" t="t" r="r" b="b"/>
              <a:pathLst>
                <a:path w="2465070" h="2127250">
                  <a:moveTo>
                    <a:pt x="0" y="1004570"/>
                  </a:moveTo>
                  <a:cubicBezTo>
                    <a:pt x="1270" y="970280"/>
                    <a:pt x="2540" y="953770"/>
                    <a:pt x="2540" y="953770"/>
                  </a:cubicBezTo>
                  <a:cubicBezTo>
                    <a:pt x="2540" y="952500"/>
                    <a:pt x="7620" y="937260"/>
                    <a:pt x="10160" y="928370"/>
                  </a:cubicBezTo>
                  <a:cubicBezTo>
                    <a:pt x="12700" y="920750"/>
                    <a:pt x="17780" y="904240"/>
                    <a:pt x="17780" y="904240"/>
                  </a:cubicBezTo>
                  <a:cubicBezTo>
                    <a:pt x="17780" y="904240"/>
                    <a:pt x="25400" y="890270"/>
                    <a:pt x="30480" y="882650"/>
                  </a:cubicBezTo>
                  <a:cubicBezTo>
                    <a:pt x="34290" y="875030"/>
                    <a:pt x="43180" y="861060"/>
                    <a:pt x="43180" y="859790"/>
                  </a:cubicBezTo>
                  <a:cubicBezTo>
                    <a:pt x="43180" y="859790"/>
                    <a:pt x="55880" y="848360"/>
                    <a:pt x="60960" y="842010"/>
                  </a:cubicBezTo>
                  <a:cubicBezTo>
                    <a:pt x="67310" y="835660"/>
                    <a:pt x="78740" y="824230"/>
                    <a:pt x="78740" y="824230"/>
                  </a:cubicBezTo>
                  <a:cubicBezTo>
                    <a:pt x="80010" y="822960"/>
                    <a:pt x="93980" y="815340"/>
                    <a:pt x="101600" y="810260"/>
                  </a:cubicBezTo>
                  <a:cubicBezTo>
                    <a:pt x="107950" y="805180"/>
                    <a:pt x="121920" y="796290"/>
                    <a:pt x="123190" y="796290"/>
                  </a:cubicBezTo>
                  <a:cubicBezTo>
                    <a:pt x="123190" y="796290"/>
                    <a:pt x="138430" y="791210"/>
                    <a:pt x="147320" y="788670"/>
                  </a:cubicBezTo>
                  <a:cubicBezTo>
                    <a:pt x="154940" y="786130"/>
                    <a:pt x="171450" y="781050"/>
                    <a:pt x="171450" y="781050"/>
                  </a:cubicBezTo>
                  <a:cubicBezTo>
                    <a:pt x="171450" y="781050"/>
                    <a:pt x="187960" y="779780"/>
                    <a:pt x="196850" y="779780"/>
                  </a:cubicBezTo>
                  <a:cubicBezTo>
                    <a:pt x="205740" y="778510"/>
                    <a:pt x="222250" y="777240"/>
                    <a:pt x="222250" y="777240"/>
                  </a:cubicBezTo>
                  <a:cubicBezTo>
                    <a:pt x="223520" y="777240"/>
                    <a:pt x="306070" y="655320"/>
                    <a:pt x="349250" y="621030"/>
                  </a:cubicBezTo>
                  <a:cubicBezTo>
                    <a:pt x="381000" y="596900"/>
                    <a:pt x="429260" y="601980"/>
                    <a:pt x="445770" y="576580"/>
                  </a:cubicBezTo>
                  <a:cubicBezTo>
                    <a:pt x="463550" y="549910"/>
                    <a:pt x="439420" y="505460"/>
                    <a:pt x="447040" y="464820"/>
                  </a:cubicBezTo>
                  <a:cubicBezTo>
                    <a:pt x="457200" y="410210"/>
                    <a:pt x="480060" y="332740"/>
                    <a:pt x="515620" y="280670"/>
                  </a:cubicBezTo>
                  <a:cubicBezTo>
                    <a:pt x="551180" y="228600"/>
                    <a:pt x="603250" y="189230"/>
                    <a:pt x="659130" y="152400"/>
                  </a:cubicBezTo>
                  <a:cubicBezTo>
                    <a:pt x="722630" y="110490"/>
                    <a:pt x="808990" y="73660"/>
                    <a:pt x="882650" y="48260"/>
                  </a:cubicBezTo>
                  <a:cubicBezTo>
                    <a:pt x="951230" y="25400"/>
                    <a:pt x="1019810" y="11430"/>
                    <a:pt x="1087120" y="5080"/>
                  </a:cubicBezTo>
                  <a:cubicBezTo>
                    <a:pt x="1153160" y="0"/>
                    <a:pt x="1220470" y="2540"/>
                    <a:pt x="1283970" y="10160"/>
                  </a:cubicBezTo>
                  <a:cubicBezTo>
                    <a:pt x="1343660" y="19050"/>
                    <a:pt x="1412240" y="34290"/>
                    <a:pt x="1459230" y="54610"/>
                  </a:cubicBezTo>
                  <a:cubicBezTo>
                    <a:pt x="1496060" y="68580"/>
                    <a:pt x="1530350" y="107950"/>
                    <a:pt x="1549400" y="107950"/>
                  </a:cubicBezTo>
                  <a:cubicBezTo>
                    <a:pt x="1559560" y="107950"/>
                    <a:pt x="1560830" y="100330"/>
                    <a:pt x="1570990" y="96520"/>
                  </a:cubicBezTo>
                  <a:cubicBezTo>
                    <a:pt x="1588770" y="87630"/>
                    <a:pt x="1635760" y="73660"/>
                    <a:pt x="1653540" y="66040"/>
                  </a:cubicBezTo>
                  <a:cubicBezTo>
                    <a:pt x="1661160" y="62230"/>
                    <a:pt x="1663700" y="59690"/>
                    <a:pt x="1670050" y="55880"/>
                  </a:cubicBezTo>
                  <a:cubicBezTo>
                    <a:pt x="1676400" y="52070"/>
                    <a:pt x="1690370" y="44450"/>
                    <a:pt x="1690370" y="43180"/>
                  </a:cubicBezTo>
                  <a:cubicBezTo>
                    <a:pt x="1691640" y="43180"/>
                    <a:pt x="1706880" y="39370"/>
                    <a:pt x="1714500" y="36830"/>
                  </a:cubicBezTo>
                  <a:cubicBezTo>
                    <a:pt x="1722120" y="34290"/>
                    <a:pt x="1737360" y="30480"/>
                    <a:pt x="1737360" y="30480"/>
                  </a:cubicBezTo>
                  <a:cubicBezTo>
                    <a:pt x="1737360" y="29210"/>
                    <a:pt x="1747520" y="30480"/>
                    <a:pt x="1751330" y="29210"/>
                  </a:cubicBezTo>
                  <a:cubicBezTo>
                    <a:pt x="1752600" y="29210"/>
                    <a:pt x="1753870" y="27940"/>
                    <a:pt x="1753870" y="27940"/>
                  </a:cubicBezTo>
                  <a:cubicBezTo>
                    <a:pt x="1753870" y="27940"/>
                    <a:pt x="1752600" y="29210"/>
                    <a:pt x="1752600" y="29210"/>
                  </a:cubicBezTo>
                  <a:cubicBezTo>
                    <a:pt x="1753870" y="29210"/>
                    <a:pt x="1757680" y="29210"/>
                    <a:pt x="1761490" y="29210"/>
                  </a:cubicBezTo>
                  <a:cubicBezTo>
                    <a:pt x="1767840" y="27940"/>
                    <a:pt x="1785620" y="27940"/>
                    <a:pt x="1785620" y="27940"/>
                  </a:cubicBezTo>
                  <a:cubicBezTo>
                    <a:pt x="1786890" y="27940"/>
                    <a:pt x="1786890" y="27940"/>
                    <a:pt x="1786890" y="27940"/>
                  </a:cubicBezTo>
                  <a:cubicBezTo>
                    <a:pt x="1786890" y="27940"/>
                    <a:pt x="1802130" y="30480"/>
                    <a:pt x="1809750" y="33020"/>
                  </a:cubicBezTo>
                  <a:cubicBezTo>
                    <a:pt x="1818640" y="34290"/>
                    <a:pt x="1833880" y="36830"/>
                    <a:pt x="1833880" y="36830"/>
                  </a:cubicBezTo>
                  <a:cubicBezTo>
                    <a:pt x="1833880" y="36830"/>
                    <a:pt x="1849120" y="44450"/>
                    <a:pt x="1856740" y="46990"/>
                  </a:cubicBezTo>
                  <a:cubicBezTo>
                    <a:pt x="1863090" y="50800"/>
                    <a:pt x="1878330" y="57150"/>
                    <a:pt x="1878330" y="58420"/>
                  </a:cubicBezTo>
                  <a:cubicBezTo>
                    <a:pt x="1878330" y="58420"/>
                    <a:pt x="1891030" y="68580"/>
                    <a:pt x="1897380" y="73660"/>
                  </a:cubicBezTo>
                  <a:cubicBezTo>
                    <a:pt x="1903730" y="78740"/>
                    <a:pt x="1916430" y="87630"/>
                    <a:pt x="1916430" y="88900"/>
                  </a:cubicBezTo>
                  <a:cubicBezTo>
                    <a:pt x="1916430" y="88900"/>
                    <a:pt x="1926590" y="101600"/>
                    <a:pt x="1930400" y="107950"/>
                  </a:cubicBezTo>
                  <a:cubicBezTo>
                    <a:pt x="1935480" y="114300"/>
                    <a:pt x="1945640" y="127000"/>
                    <a:pt x="1945640" y="127000"/>
                  </a:cubicBezTo>
                  <a:cubicBezTo>
                    <a:pt x="1945640" y="127000"/>
                    <a:pt x="1951990" y="142240"/>
                    <a:pt x="1955800" y="149860"/>
                  </a:cubicBezTo>
                  <a:cubicBezTo>
                    <a:pt x="1958340" y="157480"/>
                    <a:pt x="1964690" y="171450"/>
                    <a:pt x="1964690" y="171450"/>
                  </a:cubicBezTo>
                  <a:cubicBezTo>
                    <a:pt x="1964690" y="172720"/>
                    <a:pt x="1967230" y="187960"/>
                    <a:pt x="1968500" y="195580"/>
                  </a:cubicBezTo>
                  <a:cubicBezTo>
                    <a:pt x="1969770" y="204470"/>
                    <a:pt x="1973580" y="219710"/>
                    <a:pt x="1973580" y="219710"/>
                  </a:cubicBezTo>
                  <a:cubicBezTo>
                    <a:pt x="1973580" y="220980"/>
                    <a:pt x="1972310" y="236220"/>
                    <a:pt x="1971040" y="243840"/>
                  </a:cubicBezTo>
                  <a:cubicBezTo>
                    <a:pt x="1971040" y="252730"/>
                    <a:pt x="1969770" y="259080"/>
                    <a:pt x="1969770" y="269240"/>
                  </a:cubicBezTo>
                  <a:cubicBezTo>
                    <a:pt x="1968500" y="281940"/>
                    <a:pt x="1968500" y="300990"/>
                    <a:pt x="1968500" y="317500"/>
                  </a:cubicBezTo>
                  <a:cubicBezTo>
                    <a:pt x="1968500" y="335280"/>
                    <a:pt x="1963420" y="359410"/>
                    <a:pt x="1971040" y="373380"/>
                  </a:cubicBezTo>
                  <a:cubicBezTo>
                    <a:pt x="1978660" y="387350"/>
                    <a:pt x="1993900" y="386080"/>
                    <a:pt x="2011680" y="400050"/>
                  </a:cubicBezTo>
                  <a:cubicBezTo>
                    <a:pt x="2053590" y="433070"/>
                    <a:pt x="2145030" y="513080"/>
                    <a:pt x="2202180" y="577850"/>
                  </a:cubicBezTo>
                  <a:cubicBezTo>
                    <a:pt x="2258060" y="643890"/>
                    <a:pt x="2313940" y="721360"/>
                    <a:pt x="2350770" y="792480"/>
                  </a:cubicBezTo>
                  <a:cubicBezTo>
                    <a:pt x="2382520" y="854710"/>
                    <a:pt x="2400300" y="911860"/>
                    <a:pt x="2418080" y="976630"/>
                  </a:cubicBezTo>
                  <a:cubicBezTo>
                    <a:pt x="2437130" y="1043940"/>
                    <a:pt x="2465070" y="1123950"/>
                    <a:pt x="2458720" y="1192530"/>
                  </a:cubicBezTo>
                  <a:cubicBezTo>
                    <a:pt x="2452370" y="1256030"/>
                    <a:pt x="2423160" y="1318260"/>
                    <a:pt x="2386330" y="1372870"/>
                  </a:cubicBezTo>
                  <a:cubicBezTo>
                    <a:pt x="2346960" y="1430020"/>
                    <a:pt x="2277110" y="1475740"/>
                    <a:pt x="2227580" y="1526540"/>
                  </a:cubicBezTo>
                  <a:cubicBezTo>
                    <a:pt x="2180590" y="1573530"/>
                    <a:pt x="2143760" y="1624330"/>
                    <a:pt x="2092960" y="1664970"/>
                  </a:cubicBezTo>
                  <a:cubicBezTo>
                    <a:pt x="2039620" y="1708150"/>
                    <a:pt x="1971040" y="1738630"/>
                    <a:pt x="1910080" y="1779270"/>
                  </a:cubicBezTo>
                  <a:cubicBezTo>
                    <a:pt x="1849120" y="1818640"/>
                    <a:pt x="1791970" y="1863090"/>
                    <a:pt x="1729740" y="1903730"/>
                  </a:cubicBezTo>
                  <a:cubicBezTo>
                    <a:pt x="1664970" y="1944370"/>
                    <a:pt x="1598930" y="1987550"/>
                    <a:pt x="1529080" y="2023110"/>
                  </a:cubicBezTo>
                  <a:cubicBezTo>
                    <a:pt x="1459230" y="2058670"/>
                    <a:pt x="1384300" y="2104390"/>
                    <a:pt x="1313180" y="2117090"/>
                  </a:cubicBezTo>
                  <a:cubicBezTo>
                    <a:pt x="1247140" y="2127250"/>
                    <a:pt x="1188720" y="2110740"/>
                    <a:pt x="1116330" y="2099310"/>
                  </a:cubicBezTo>
                  <a:cubicBezTo>
                    <a:pt x="1028700" y="2085340"/>
                    <a:pt x="908050" y="2066290"/>
                    <a:pt x="822960" y="2029460"/>
                  </a:cubicBezTo>
                  <a:cubicBezTo>
                    <a:pt x="750570" y="1998980"/>
                    <a:pt x="690880" y="1958340"/>
                    <a:pt x="635000" y="1907540"/>
                  </a:cubicBezTo>
                  <a:cubicBezTo>
                    <a:pt x="577850" y="1856740"/>
                    <a:pt x="516890" y="1794510"/>
                    <a:pt x="485140" y="1723390"/>
                  </a:cubicBezTo>
                  <a:cubicBezTo>
                    <a:pt x="453390" y="1651000"/>
                    <a:pt x="445770" y="1554480"/>
                    <a:pt x="444500" y="1478280"/>
                  </a:cubicBezTo>
                  <a:cubicBezTo>
                    <a:pt x="443230" y="1410970"/>
                    <a:pt x="463550" y="1333500"/>
                    <a:pt x="468630" y="1286510"/>
                  </a:cubicBezTo>
                  <a:cubicBezTo>
                    <a:pt x="472440" y="1259840"/>
                    <a:pt x="486410" y="1233170"/>
                    <a:pt x="476250" y="1223010"/>
                  </a:cubicBezTo>
                  <a:cubicBezTo>
                    <a:pt x="464820" y="1211580"/>
                    <a:pt x="425450" y="1230630"/>
                    <a:pt x="392430" y="1230630"/>
                  </a:cubicBezTo>
                  <a:cubicBezTo>
                    <a:pt x="344170" y="1230630"/>
                    <a:pt x="233680" y="1229360"/>
                    <a:pt x="210820" y="1216660"/>
                  </a:cubicBezTo>
                  <a:cubicBezTo>
                    <a:pt x="204470" y="1212850"/>
                    <a:pt x="205740" y="1205230"/>
                    <a:pt x="201930" y="1201420"/>
                  </a:cubicBezTo>
                  <a:cubicBezTo>
                    <a:pt x="195580" y="1197610"/>
                    <a:pt x="184150" y="1198880"/>
                    <a:pt x="176530" y="1197610"/>
                  </a:cubicBezTo>
                  <a:cubicBezTo>
                    <a:pt x="167640" y="1196340"/>
                    <a:pt x="151130" y="1193800"/>
                    <a:pt x="151130" y="1192530"/>
                  </a:cubicBezTo>
                  <a:cubicBezTo>
                    <a:pt x="151130" y="1192530"/>
                    <a:pt x="134620" y="1186180"/>
                    <a:pt x="127000" y="1182370"/>
                  </a:cubicBezTo>
                  <a:cubicBezTo>
                    <a:pt x="119380" y="1179830"/>
                    <a:pt x="104140" y="1172210"/>
                    <a:pt x="104140" y="1172210"/>
                  </a:cubicBezTo>
                  <a:cubicBezTo>
                    <a:pt x="104140" y="1172210"/>
                    <a:pt x="90170" y="1162050"/>
                    <a:pt x="83820" y="1156970"/>
                  </a:cubicBezTo>
                  <a:cubicBezTo>
                    <a:pt x="77470" y="1151890"/>
                    <a:pt x="63500" y="1141730"/>
                    <a:pt x="63500" y="1141730"/>
                  </a:cubicBezTo>
                  <a:cubicBezTo>
                    <a:pt x="63500" y="1141730"/>
                    <a:pt x="52070" y="1127760"/>
                    <a:pt x="46990" y="1121410"/>
                  </a:cubicBezTo>
                  <a:cubicBezTo>
                    <a:pt x="41910" y="1115060"/>
                    <a:pt x="31750" y="1101090"/>
                    <a:pt x="31750" y="1101090"/>
                  </a:cubicBezTo>
                  <a:cubicBezTo>
                    <a:pt x="30480" y="1101090"/>
                    <a:pt x="24130" y="1085850"/>
                    <a:pt x="20320" y="1078230"/>
                  </a:cubicBezTo>
                  <a:cubicBezTo>
                    <a:pt x="16510" y="1070610"/>
                    <a:pt x="10160" y="1055370"/>
                    <a:pt x="10160" y="1055370"/>
                  </a:cubicBezTo>
                  <a:cubicBezTo>
                    <a:pt x="10160" y="1054100"/>
                    <a:pt x="6350" y="1037590"/>
                    <a:pt x="5080" y="1029970"/>
                  </a:cubicBezTo>
                  <a:cubicBezTo>
                    <a:pt x="3810" y="1021080"/>
                    <a:pt x="0" y="1004570"/>
                    <a:pt x="0" y="100457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42" name="Group 42"/>
          <p:cNvGrpSpPr/>
          <p:nvPr/>
        </p:nvGrpSpPr>
        <p:grpSpPr>
          <a:xfrm rot="-431594">
            <a:off x="4323782" y="3554320"/>
            <a:ext cx="117372" cy="117372"/>
            <a:chOff x="0" y="0"/>
            <a:chExt cx="454660" cy="454660"/>
          </a:xfrm>
        </p:grpSpPr>
        <p:sp>
          <p:nvSpPr>
            <p:cNvPr id="43" name="Freeform 43"/>
            <p:cNvSpPr/>
            <p:nvPr/>
          </p:nvSpPr>
          <p:spPr>
            <a:xfrm>
              <a:off x="49530" y="45720"/>
              <a:ext cx="349250" cy="359410"/>
            </a:xfrm>
            <a:custGeom>
              <a:avLst/>
              <a:gdLst/>
              <a:ahLst/>
              <a:cxnLst/>
              <a:rect l="l" t="t" r="r" b="b"/>
              <a:pathLst>
                <a:path w="349250" h="359410">
                  <a:moveTo>
                    <a:pt x="349250" y="127000"/>
                  </a:moveTo>
                  <a:cubicBezTo>
                    <a:pt x="349250" y="238760"/>
                    <a:pt x="336550" y="267970"/>
                    <a:pt x="318770" y="289560"/>
                  </a:cubicBezTo>
                  <a:cubicBezTo>
                    <a:pt x="302260" y="311150"/>
                    <a:pt x="276860" y="331470"/>
                    <a:pt x="251460" y="342900"/>
                  </a:cubicBezTo>
                  <a:cubicBezTo>
                    <a:pt x="227330" y="353060"/>
                    <a:pt x="195580" y="359410"/>
                    <a:pt x="167640" y="358140"/>
                  </a:cubicBezTo>
                  <a:cubicBezTo>
                    <a:pt x="140970" y="355600"/>
                    <a:pt x="110490" y="346710"/>
                    <a:pt x="87630" y="332740"/>
                  </a:cubicBezTo>
                  <a:cubicBezTo>
                    <a:pt x="63500" y="317500"/>
                    <a:pt x="40640" y="295910"/>
                    <a:pt x="26670" y="271780"/>
                  </a:cubicBezTo>
                  <a:cubicBezTo>
                    <a:pt x="12700" y="248920"/>
                    <a:pt x="3810" y="218440"/>
                    <a:pt x="1270" y="190500"/>
                  </a:cubicBezTo>
                  <a:cubicBezTo>
                    <a:pt x="0" y="163830"/>
                    <a:pt x="5080" y="132080"/>
                    <a:pt x="16510" y="106680"/>
                  </a:cubicBezTo>
                  <a:cubicBezTo>
                    <a:pt x="27940" y="82550"/>
                    <a:pt x="48260" y="57150"/>
                    <a:pt x="69850" y="40640"/>
                  </a:cubicBezTo>
                  <a:cubicBezTo>
                    <a:pt x="91440" y="22860"/>
                    <a:pt x="119380" y="10160"/>
                    <a:pt x="147320" y="5080"/>
                  </a:cubicBezTo>
                  <a:cubicBezTo>
                    <a:pt x="173990" y="0"/>
                    <a:pt x="205740" y="2540"/>
                    <a:pt x="232410" y="10160"/>
                  </a:cubicBezTo>
                  <a:cubicBezTo>
                    <a:pt x="257810" y="19050"/>
                    <a:pt x="304800" y="54610"/>
                    <a:pt x="304800" y="54610"/>
                  </a:cubicBezTo>
                </a:path>
              </a:pathLst>
            </a:custGeom>
            <a:solidFill>
              <a:srgbClr val="79DAB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44" name="Group 44"/>
          <p:cNvGrpSpPr/>
          <p:nvPr/>
        </p:nvGrpSpPr>
        <p:grpSpPr>
          <a:xfrm rot="-431594">
            <a:off x="3162277" y="3474684"/>
            <a:ext cx="892421" cy="317691"/>
            <a:chOff x="0" y="0"/>
            <a:chExt cx="3456940" cy="1230630"/>
          </a:xfrm>
        </p:grpSpPr>
        <p:sp>
          <p:nvSpPr>
            <p:cNvPr id="45" name="Freeform 45"/>
            <p:cNvSpPr/>
            <p:nvPr/>
          </p:nvSpPr>
          <p:spPr>
            <a:xfrm>
              <a:off x="50800" y="49530"/>
              <a:ext cx="3356610" cy="1134110"/>
            </a:xfrm>
            <a:custGeom>
              <a:avLst/>
              <a:gdLst/>
              <a:ahLst/>
              <a:cxnLst/>
              <a:rect l="l" t="t" r="r" b="b"/>
              <a:pathLst>
                <a:path w="3356610" h="1134110">
                  <a:moveTo>
                    <a:pt x="204470" y="638810"/>
                  </a:moveTo>
                  <a:cubicBezTo>
                    <a:pt x="689610" y="694690"/>
                    <a:pt x="949960" y="689610"/>
                    <a:pt x="1135380" y="698500"/>
                  </a:cubicBezTo>
                  <a:cubicBezTo>
                    <a:pt x="1289050" y="706120"/>
                    <a:pt x="1414780" y="734060"/>
                    <a:pt x="1554480" y="728980"/>
                  </a:cubicBezTo>
                  <a:cubicBezTo>
                    <a:pt x="1696720" y="723900"/>
                    <a:pt x="1844040" y="698500"/>
                    <a:pt x="1979930" y="669290"/>
                  </a:cubicBezTo>
                  <a:cubicBezTo>
                    <a:pt x="2108200" y="641350"/>
                    <a:pt x="2231390" y="618490"/>
                    <a:pt x="2352040" y="561340"/>
                  </a:cubicBezTo>
                  <a:cubicBezTo>
                    <a:pt x="2485390" y="497840"/>
                    <a:pt x="2644140" y="370840"/>
                    <a:pt x="2741930" y="297180"/>
                  </a:cubicBezTo>
                  <a:cubicBezTo>
                    <a:pt x="2804160" y="251460"/>
                    <a:pt x="2842260" y="219710"/>
                    <a:pt x="2890520" y="177800"/>
                  </a:cubicBezTo>
                  <a:cubicBezTo>
                    <a:pt x="2937510" y="134620"/>
                    <a:pt x="2988310" y="68580"/>
                    <a:pt x="3026410" y="40640"/>
                  </a:cubicBezTo>
                  <a:cubicBezTo>
                    <a:pt x="3049270" y="24130"/>
                    <a:pt x="3065780" y="16510"/>
                    <a:pt x="3086100" y="10160"/>
                  </a:cubicBezTo>
                  <a:cubicBezTo>
                    <a:pt x="3107690" y="3810"/>
                    <a:pt x="3130550" y="0"/>
                    <a:pt x="3152140" y="1270"/>
                  </a:cubicBezTo>
                  <a:cubicBezTo>
                    <a:pt x="3175000" y="1270"/>
                    <a:pt x="3197860" y="5080"/>
                    <a:pt x="3218180" y="12700"/>
                  </a:cubicBezTo>
                  <a:cubicBezTo>
                    <a:pt x="3239770" y="20320"/>
                    <a:pt x="3260090" y="31750"/>
                    <a:pt x="3276600" y="45720"/>
                  </a:cubicBezTo>
                  <a:cubicBezTo>
                    <a:pt x="3294380" y="59690"/>
                    <a:pt x="3309620" y="76200"/>
                    <a:pt x="3322320" y="95250"/>
                  </a:cubicBezTo>
                  <a:cubicBezTo>
                    <a:pt x="3333750" y="113030"/>
                    <a:pt x="3343910" y="134620"/>
                    <a:pt x="3348990" y="156210"/>
                  </a:cubicBezTo>
                  <a:cubicBezTo>
                    <a:pt x="3354070" y="177800"/>
                    <a:pt x="3356610" y="200660"/>
                    <a:pt x="3355340" y="223520"/>
                  </a:cubicBezTo>
                  <a:cubicBezTo>
                    <a:pt x="3354070" y="245110"/>
                    <a:pt x="3347720" y="267970"/>
                    <a:pt x="3338830" y="288290"/>
                  </a:cubicBezTo>
                  <a:cubicBezTo>
                    <a:pt x="3331210" y="308610"/>
                    <a:pt x="3318510" y="328930"/>
                    <a:pt x="3303270" y="345440"/>
                  </a:cubicBezTo>
                  <a:cubicBezTo>
                    <a:pt x="3289300" y="361950"/>
                    <a:pt x="3271520" y="375920"/>
                    <a:pt x="3251200" y="387350"/>
                  </a:cubicBezTo>
                  <a:cubicBezTo>
                    <a:pt x="3232150" y="398780"/>
                    <a:pt x="3210560" y="406400"/>
                    <a:pt x="3188970" y="411480"/>
                  </a:cubicBezTo>
                  <a:cubicBezTo>
                    <a:pt x="3167380" y="415290"/>
                    <a:pt x="3144520" y="416560"/>
                    <a:pt x="3121660" y="412750"/>
                  </a:cubicBezTo>
                  <a:cubicBezTo>
                    <a:pt x="3100070" y="410210"/>
                    <a:pt x="3077210" y="403860"/>
                    <a:pt x="3058160" y="393700"/>
                  </a:cubicBezTo>
                  <a:cubicBezTo>
                    <a:pt x="3037840" y="384810"/>
                    <a:pt x="3018790" y="370840"/>
                    <a:pt x="3003550" y="355600"/>
                  </a:cubicBezTo>
                  <a:cubicBezTo>
                    <a:pt x="2987040" y="340360"/>
                    <a:pt x="2973070" y="321310"/>
                    <a:pt x="2964180" y="300990"/>
                  </a:cubicBezTo>
                  <a:cubicBezTo>
                    <a:pt x="2954020" y="281940"/>
                    <a:pt x="2946400" y="259080"/>
                    <a:pt x="2943860" y="237490"/>
                  </a:cubicBezTo>
                  <a:cubicBezTo>
                    <a:pt x="2940050" y="215900"/>
                    <a:pt x="2941320" y="191770"/>
                    <a:pt x="2945130" y="170180"/>
                  </a:cubicBezTo>
                  <a:cubicBezTo>
                    <a:pt x="2948940" y="148590"/>
                    <a:pt x="2956560" y="127000"/>
                    <a:pt x="2967990" y="106680"/>
                  </a:cubicBezTo>
                  <a:cubicBezTo>
                    <a:pt x="2978150" y="87630"/>
                    <a:pt x="2993390" y="69850"/>
                    <a:pt x="3008630" y="54610"/>
                  </a:cubicBezTo>
                  <a:cubicBezTo>
                    <a:pt x="3025140" y="39370"/>
                    <a:pt x="3045460" y="26670"/>
                    <a:pt x="3065780" y="17780"/>
                  </a:cubicBezTo>
                  <a:cubicBezTo>
                    <a:pt x="3086100" y="8890"/>
                    <a:pt x="3107690" y="3810"/>
                    <a:pt x="3130550" y="1270"/>
                  </a:cubicBezTo>
                  <a:cubicBezTo>
                    <a:pt x="3152140" y="0"/>
                    <a:pt x="3176270" y="1270"/>
                    <a:pt x="3196590" y="6350"/>
                  </a:cubicBezTo>
                  <a:cubicBezTo>
                    <a:pt x="3218180" y="11430"/>
                    <a:pt x="3239770" y="20320"/>
                    <a:pt x="3258820" y="33020"/>
                  </a:cubicBezTo>
                  <a:cubicBezTo>
                    <a:pt x="3277870" y="44450"/>
                    <a:pt x="3295650" y="59690"/>
                    <a:pt x="3309620" y="77470"/>
                  </a:cubicBezTo>
                  <a:cubicBezTo>
                    <a:pt x="3323590" y="93980"/>
                    <a:pt x="3335020" y="114300"/>
                    <a:pt x="3342640" y="134620"/>
                  </a:cubicBezTo>
                  <a:cubicBezTo>
                    <a:pt x="3350260" y="156210"/>
                    <a:pt x="3355340" y="179070"/>
                    <a:pt x="3355340" y="200660"/>
                  </a:cubicBezTo>
                  <a:cubicBezTo>
                    <a:pt x="3356610" y="222250"/>
                    <a:pt x="3356610" y="242570"/>
                    <a:pt x="3346450" y="266700"/>
                  </a:cubicBezTo>
                  <a:cubicBezTo>
                    <a:pt x="3333750" y="303530"/>
                    <a:pt x="3300730" y="350520"/>
                    <a:pt x="3265170" y="392430"/>
                  </a:cubicBezTo>
                  <a:cubicBezTo>
                    <a:pt x="3224530" y="440690"/>
                    <a:pt x="3162300" y="492760"/>
                    <a:pt x="3108960" y="537210"/>
                  </a:cubicBezTo>
                  <a:cubicBezTo>
                    <a:pt x="3059430" y="577850"/>
                    <a:pt x="3020060" y="605790"/>
                    <a:pt x="2959100" y="648970"/>
                  </a:cubicBezTo>
                  <a:cubicBezTo>
                    <a:pt x="2867660" y="713740"/>
                    <a:pt x="2707640" y="825500"/>
                    <a:pt x="2609850" y="881380"/>
                  </a:cubicBezTo>
                  <a:cubicBezTo>
                    <a:pt x="2545080" y="918210"/>
                    <a:pt x="2508250" y="935990"/>
                    <a:pt x="2439670" y="961390"/>
                  </a:cubicBezTo>
                  <a:cubicBezTo>
                    <a:pt x="2341880" y="998220"/>
                    <a:pt x="2199640" y="1037590"/>
                    <a:pt x="2071370" y="1064260"/>
                  </a:cubicBezTo>
                  <a:cubicBezTo>
                    <a:pt x="1934210" y="1094740"/>
                    <a:pt x="1757680" y="1121410"/>
                    <a:pt x="1639570" y="1129030"/>
                  </a:cubicBezTo>
                  <a:cubicBezTo>
                    <a:pt x="1559560" y="1134110"/>
                    <a:pt x="1511300" y="1129030"/>
                    <a:pt x="1433830" y="1125220"/>
                  </a:cubicBezTo>
                  <a:cubicBezTo>
                    <a:pt x="1330960" y="1117600"/>
                    <a:pt x="1200150" y="1094740"/>
                    <a:pt x="1076960" y="1085850"/>
                  </a:cubicBezTo>
                  <a:cubicBezTo>
                    <a:pt x="944880" y="1075690"/>
                    <a:pt x="808990" y="1083310"/>
                    <a:pt x="664210" y="1070610"/>
                  </a:cubicBezTo>
                  <a:cubicBezTo>
                    <a:pt x="504190" y="1056640"/>
                    <a:pt x="233680" y="1012190"/>
                    <a:pt x="158750" y="998220"/>
                  </a:cubicBezTo>
                  <a:cubicBezTo>
                    <a:pt x="135890" y="993140"/>
                    <a:pt x="130810" y="994410"/>
                    <a:pt x="115570" y="986790"/>
                  </a:cubicBezTo>
                  <a:cubicBezTo>
                    <a:pt x="95250" y="976630"/>
                    <a:pt x="62230" y="953770"/>
                    <a:pt x="45720" y="937260"/>
                  </a:cubicBezTo>
                  <a:cubicBezTo>
                    <a:pt x="33020" y="925830"/>
                    <a:pt x="27940" y="916940"/>
                    <a:pt x="20320" y="900430"/>
                  </a:cubicBezTo>
                  <a:cubicBezTo>
                    <a:pt x="11430" y="878840"/>
                    <a:pt x="1270" y="840740"/>
                    <a:pt x="0" y="816610"/>
                  </a:cubicBezTo>
                  <a:cubicBezTo>
                    <a:pt x="0" y="800100"/>
                    <a:pt x="1270" y="789940"/>
                    <a:pt x="6350" y="773430"/>
                  </a:cubicBezTo>
                  <a:cubicBezTo>
                    <a:pt x="12700" y="750570"/>
                    <a:pt x="27940" y="717550"/>
                    <a:pt x="46990" y="697230"/>
                  </a:cubicBezTo>
                  <a:cubicBezTo>
                    <a:pt x="66040" y="675640"/>
                    <a:pt x="92710" y="657860"/>
                    <a:pt x="118110" y="647700"/>
                  </a:cubicBezTo>
                  <a:cubicBezTo>
                    <a:pt x="144780" y="638810"/>
                    <a:pt x="204470" y="638810"/>
                    <a:pt x="204470" y="638810"/>
                  </a:cubicBezTo>
                </a:path>
              </a:pathLst>
            </a:custGeom>
            <a:solidFill>
              <a:srgbClr val="79DAB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46" name="Group 46"/>
          <p:cNvGrpSpPr/>
          <p:nvPr/>
        </p:nvGrpSpPr>
        <p:grpSpPr>
          <a:xfrm rot="-431594">
            <a:off x="3104356" y="3335114"/>
            <a:ext cx="996023" cy="426539"/>
            <a:chOff x="0" y="0"/>
            <a:chExt cx="3858260" cy="1652270"/>
          </a:xfrm>
        </p:grpSpPr>
        <p:sp>
          <p:nvSpPr>
            <p:cNvPr id="47" name="Freeform 47"/>
            <p:cNvSpPr/>
            <p:nvPr/>
          </p:nvSpPr>
          <p:spPr>
            <a:xfrm>
              <a:off x="49530" y="48260"/>
              <a:ext cx="3757930" cy="1553210"/>
            </a:xfrm>
            <a:custGeom>
              <a:avLst/>
              <a:gdLst/>
              <a:ahLst/>
              <a:cxnLst/>
              <a:rect l="l" t="t" r="r" b="b"/>
              <a:pathLst>
                <a:path w="3757930" h="1553210">
                  <a:moveTo>
                    <a:pt x="196850" y="1141730"/>
                  </a:moveTo>
                  <a:cubicBezTo>
                    <a:pt x="640080" y="1163320"/>
                    <a:pt x="755650" y="1160780"/>
                    <a:pt x="892810" y="1159510"/>
                  </a:cubicBezTo>
                  <a:cubicBezTo>
                    <a:pt x="1062990" y="1158240"/>
                    <a:pt x="1259840" y="1158240"/>
                    <a:pt x="1464310" y="1153160"/>
                  </a:cubicBezTo>
                  <a:cubicBezTo>
                    <a:pt x="1703070" y="1146810"/>
                    <a:pt x="2037080" y="1172210"/>
                    <a:pt x="2235200" y="1120140"/>
                  </a:cubicBezTo>
                  <a:cubicBezTo>
                    <a:pt x="2372360" y="1083310"/>
                    <a:pt x="2452370" y="1016000"/>
                    <a:pt x="2561590" y="952500"/>
                  </a:cubicBezTo>
                  <a:cubicBezTo>
                    <a:pt x="2680970" y="882650"/>
                    <a:pt x="2814320" y="803910"/>
                    <a:pt x="2924810" y="715010"/>
                  </a:cubicBezTo>
                  <a:cubicBezTo>
                    <a:pt x="3032760" y="627380"/>
                    <a:pt x="3144520" y="530860"/>
                    <a:pt x="3219450" y="424180"/>
                  </a:cubicBezTo>
                  <a:cubicBezTo>
                    <a:pt x="3288030" y="326390"/>
                    <a:pt x="3328670" y="168910"/>
                    <a:pt x="3365500" y="107950"/>
                  </a:cubicBezTo>
                  <a:cubicBezTo>
                    <a:pt x="3382010" y="82550"/>
                    <a:pt x="3392170" y="69850"/>
                    <a:pt x="3408680" y="55880"/>
                  </a:cubicBezTo>
                  <a:cubicBezTo>
                    <a:pt x="3425190" y="40640"/>
                    <a:pt x="3444240" y="27940"/>
                    <a:pt x="3464560" y="19050"/>
                  </a:cubicBezTo>
                  <a:cubicBezTo>
                    <a:pt x="3484880" y="10160"/>
                    <a:pt x="3509010" y="3810"/>
                    <a:pt x="3530600" y="2540"/>
                  </a:cubicBezTo>
                  <a:cubicBezTo>
                    <a:pt x="3553460" y="0"/>
                    <a:pt x="3576320" y="2540"/>
                    <a:pt x="3597910" y="7620"/>
                  </a:cubicBezTo>
                  <a:cubicBezTo>
                    <a:pt x="3619500" y="12700"/>
                    <a:pt x="3641090" y="22860"/>
                    <a:pt x="3660140" y="34290"/>
                  </a:cubicBezTo>
                  <a:cubicBezTo>
                    <a:pt x="3679190" y="45720"/>
                    <a:pt x="3696970" y="62230"/>
                    <a:pt x="3710940" y="80010"/>
                  </a:cubicBezTo>
                  <a:cubicBezTo>
                    <a:pt x="3724910" y="96520"/>
                    <a:pt x="3736340" y="116840"/>
                    <a:pt x="3743960" y="138430"/>
                  </a:cubicBezTo>
                  <a:cubicBezTo>
                    <a:pt x="3751580" y="158750"/>
                    <a:pt x="3756660" y="182880"/>
                    <a:pt x="3756660" y="204470"/>
                  </a:cubicBezTo>
                  <a:cubicBezTo>
                    <a:pt x="3757930" y="227330"/>
                    <a:pt x="3755390" y="250190"/>
                    <a:pt x="3747770" y="271780"/>
                  </a:cubicBezTo>
                  <a:cubicBezTo>
                    <a:pt x="3741420" y="293370"/>
                    <a:pt x="3731260" y="314960"/>
                    <a:pt x="3718560" y="332740"/>
                  </a:cubicBezTo>
                  <a:cubicBezTo>
                    <a:pt x="3705860" y="350520"/>
                    <a:pt x="3688080" y="367030"/>
                    <a:pt x="3670300" y="381000"/>
                  </a:cubicBezTo>
                  <a:cubicBezTo>
                    <a:pt x="3652520" y="393700"/>
                    <a:pt x="3630930" y="403860"/>
                    <a:pt x="3610610" y="410210"/>
                  </a:cubicBezTo>
                  <a:cubicBezTo>
                    <a:pt x="3589020" y="417830"/>
                    <a:pt x="3564890" y="420370"/>
                    <a:pt x="3543300" y="420370"/>
                  </a:cubicBezTo>
                  <a:cubicBezTo>
                    <a:pt x="3520440" y="419100"/>
                    <a:pt x="3497580" y="415290"/>
                    <a:pt x="3475990" y="407670"/>
                  </a:cubicBezTo>
                  <a:cubicBezTo>
                    <a:pt x="3455670" y="400050"/>
                    <a:pt x="3435350" y="388620"/>
                    <a:pt x="3417570" y="374650"/>
                  </a:cubicBezTo>
                  <a:cubicBezTo>
                    <a:pt x="3399790" y="360680"/>
                    <a:pt x="3384550" y="342900"/>
                    <a:pt x="3371850" y="323850"/>
                  </a:cubicBezTo>
                  <a:cubicBezTo>
                    <a:pt x="3360420" y="304800"/>
                    <a:pt x="3350260" y="283210"/>
                    <a:pt x="3345180" y="261620"/>
                  </a:cubicBezTo>
                  <a:cubicBezTo>
                    <a:pt x="3340100" y="240030"/>
                    <a:pt x="3337560" y="217170"/>
                    <a:pt x="3340100" y="194310"/>
                  </a:cubicBezTo>
                  <a:cubicBezTo>
                    <a:pt x="3341370" y="172720"/>
                    <a:pt x="3347720" y="148590"/>
                    <a:pt x="3355340" y="128270"/>
                  </a:cubicBezTo>
                  <a:cubicBezTo>
                    <a:pt x="3364230" y="107950"/>
                    <a:pt x="3376930" y="87630"/>
                    <a:pt x="3392170" y="71120"/>
                  </a:cubicBezTo>
                  <a:cubicBezTo>
                    <a:pt x="3407410" y="54610"/>
                    <a:pt x="3425190" y="40640"/>
                    <a:pt x="3444240" y="29210"/>
                  </a:cubicBezTo>
                  <a:cubicBezTo>
                    <a:pt x="3464560" y="17780"/>
                    <a:pt x="3486150" y="10160"/>
                    <a:pt x="3507740" y="5080"/>
                  </a:cubicBezTo>
                  <a:cubicBezTo>
                    <a:pt x="3530600" y="1270"/>
                    <a:pt x="3553460" y="0"/>
                    <a:pt x="3576320" y="3810"/>
                  </a:cubicBezTo>
                  <a:cubicBezTo>
                    <a:pt x="3597910" y="6350"/>
                    <a:pt x="3620770" y="13970"/>
                    <a:pt x="3641090" y="22860"/>
                  </a:cubicBezTo>
                  <a:cubicBezTo>
                    <a:pt x="3660140" y="33020"/>
                    <a:pt x="3680460" y="46990"/>
                    <a:pt x="3695700" y="62230"/>
                  </a:cubicBezTo>
                  <a:cubicBezTo>
                    <a:pt x="3712210" y="78740"/>
                    <a:pt x="3724910" y="97790"/>
                    <a:pt x="3735070" y="118110"/>
                  </a:cubicBezTo>
                  <a:cubicBezTo>
                    <a:pt x="3745230" y="137160"/>
                    <a:pt x="3752850" y="160020"/>
                    <a:pt x="3755390" y="181610"/>
                  </a:cubicBezTo>
                  <a:cubicBezTo>
                    <a:pt x="3757930" y="204470"/>
                    <a:pt x="3757930" y="228600"/>
                    <a:pt x="3754120" y="250190"/>
                  </a:cubicBezTo>
                  <a:cubicBezTo>
                    <a:pt x="3749040" y="271780"/>
                    <a:pt x="3742690" y="284480"/>
                    <a:pt x="3729990" y="313690"/>
                  </a:cubicBezTo>
                  <a:cubicBezTo>
                    <a:pt x="3702050" y="382270"/>
                    <a:pt x="3644900" y="543560"/>
                    <a:pt x="3569970" y="651510"/>
                  </a:cubicBezTo>
                  <a:cubicBezTo>
                    <a:pt x="3486150" y="774700"/>
                    <a:pt x="3326130" y="920750"/>
                    <a:pt x="3234690" y="1002030"/>
                  </a:cubicBezTo>
                  <a:cubicBezTo>
                    <a:pt x="3178810" y="1052830"/>
                    <a:pt x="3149600" y="1071880"/>
                    <a:pt x="3089910" y="1112520"/>
                  </a:cubicBezTo>
                  <a:cubicBezTo>
                    <a:pt x="3001010" y="1173480"/>
                    <a:pt x="2865120" y="1262380"/>
                    <a:pt x="2750820" y="1325880"/>
                  </a:cubicBezTo>
                  <a:cubicBezTo>
                    <a:pt x="2637790" y="1388110"/>
                    <a:pt x="2505710" y="1459230"/>
                    <a:pt x="2404110" y="1492250"/>
                  </a:cubicBezTo>
                  <a:cubicBezTo>
                    <a:pt x="2331720" y="1517650"/>
                    <a:pt x="2294890" y="1521460"/>
                    <a:pt x="2207260" y="1531620"/>
                  </a:cubicBezTo>
                  <a:cubicBezTo>
                    <a:pt x="2039620" y="1550670"/>
                    <a:pt x="1728470" y="1551940"/>
                    <a:pt x="1465580" y="1553210"/>
                  </a:cubicBezTo>
                  <a:cubicBezTo>
                    <a:pt x="1164590" y="1553210"/>
                    <a:pt x="741680" y="1544320"/>
                    <a:pt x="502920" y="1531620"/>
                  </a:cubicBezTo>
                  <a:cubicBezTo>
                    <a:pt x="361950" y="1524000"/>
                    <a:pt x="241300" y="1517650"/>
                    <a:pt x="167640" y="1502410"/>
                  </a:cubicBezTo>
                  <a:cubicBezTo>
                    <a:pt x="130810" y="1494790"/>
                    <a:pt x="105410" y="1487170"/>
                    <a:pt x="85090" y="1475740"/>
                  </a:cubicBezTo>
                  <a:cubicBezTo>
                    <a:pt x="69850" y="1468120"/>
                    <a:pt x="62230" y="1460500"/>
                    <a:pt x="50800" y="1447800"/>
                  </a:cubicBezTo>
                  <a:cubicBezTo>
                    <a:pt x="35560" y="1430020"/>
                    <a:pt x="15240" y="1394460"/>
                    <a:pt x="7620" y="1372870"/>
                  </a:cubicBezTo>
                  <a:cubicBezTo>
                    <a:pt x="2540" y="1356360"/>
                    <a:pt x="0" y="1346200"/>
                    <a:pt x="1270" y="1329690"/>
                  </a:cubicBezTo>
                  <a:cubicBezTo>
                    <a:pt x="1270" y="1305560"/>
                    <a:pt x="8890" y="1266190"/>
                    <a:pt x="17780" y="1244600"/>
                  </a:cubicBezTo>
                  <a:cubicBezTo>
                    <a:pt x="24130" y="1229360"/>
                    <a:pt x="30480" y="1219200"/>
                    <a:pt x="40640" y="1207770"/>
                  </a:cubicBezTo>
                  <a:cubicBezTo>
                    <a:pt x="57150" y="1189990"/>
                    <a:pt x="85090" y="1165860"/>
                    <a:pt x="110490" y="1155700"/>
                  </a:cubicBezTo>
                  <a:cubicBezTo>
                    <a:pt x="135890" y="1144270"/>
                    <a:pt x="196850" y="1141730"/>
                    <a:pt x="196850" y="1141730"/>
                  </a:cubicBezTo>
                </a:path>
              </a:pathLst>
            </a:custGeom>
            <a:solidFill>
              <a:srgbClr val="79DAB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48" name="Group 48"/>
          <p:cNvGrpSpPr/>
          <p:nvPr/>
        </p:nvGrpSpPr>
        <p:grpSpPr>
          <a:xfrm rot="-431594">
            <a:off x="3555663" y="3718322"/>
            <a:ext cx="189172" cy="170157"/>
            <a:chOff x="0" y="0"/>
            <a:chExt cx="732790" cy="659130"/>
          </a:xfrm>
        </p:grpSpPr>
        <p:sp>
          <p:nvSpPr>
            <p:cNvPr id="49" name="Freeform 49"/>
            <p:cNvSpPr/>
            <p:nvPr/>
          </p:nvSpPr>
          <p:spPr>
            <a:xfrm>
              <a:off x="31750" y="50800"/>
              <a:ext cx="651510" cy="577850"/>
            </a:xfrm>
            <a:custGeom>
              <a:avLst/>
              <a:gdLst/>
              <a:ahLst/>
              <a:cxnLst/>
              <a:rect l="l" t="t" r="r" b="b"/>
              <a:pathLst>
                <a:path w="651510" h="577850">
                  <a:moveTo>
                    <a:pt x="542290" y="347980"/>
                  </a:moveTo>
                  <a:cubicBezTo>
                    <a:pt x="346710" y="397510"/>
                    <a:pt x="287020" y="251460"/>
                    <a:pt x="303530" y="214630"/>
                  </a:cubicBezTo>
                  <a:cubicBezTo>
                    <a:pt x="313690" y="190500"/>
                    <a:pt x="369570" y="186690"/>
                    <a:pt x="398780" y="182880"/>
                  </a:cubicBezTo>
                  <a:cubicBezTo>
                    <a:pt x="420370" y="179070"/>
                    <a:pt x="439420" y="181610"/>
                    <a:pt x="458470" y="185420"/>
                  </a:cubicBezTo>
                  <a:cubicBezTo>
                    <a:pt x="478790" y="190500"/>
                    <a:pt x="497840" y="198120"/>
                    <a:pt x="515620" y="208280"/>
                  </a:cubicBezTo>
                  <a:cubicBezTo>
                    <a:pt x="532130" y="218440"/>
                    <a:pt x="548640" y="232410"/>
                    <a:pt x="561340" y="247650"/>
                  </a:cubicBezTo>
                  <a:cubicBezTo>
                    <a:pt x="575310" y="262890"/>
                    <a:pt x="585470" y="281940"/>
                    <a:pt x="593090" y="299720"/>
                  </a:cubicBezTo>
                  <a:cubicBezTo>
                    <a:pt x="600710" y="318770"/>
                    <a:pt x="604520" y="339090"/>
                    <a:pt x="605790" y="359410"/>
                  </a:cubicBezTo>
                  <a:cubicBezTo>
                    <a:pt x="607060" y="379730"/>
                    <a:pt x="604520" y="400050"/>
                    <a:pt x="599440" y="420370"/>
                  </a:cubicBezTo>
                  <a:cubicBezTo>
                    <a:pt x="594360" y="439420"/>
                    <a:pt x="585470" y="458470"/>
                    <a:pt x="574040" y="474980"/>
                  </a:cubicBezTo>
                  <a:cubicBezTo>
                    <a:pt x="562610" y="491490"/>
                    <a:pt x="547370" y="506730"/>
                    <a:pt x="532130" y="519430"/>
                  </a:cubicBezTo>
                  <a:cubicBezTo>
                    <a:pt x="515620" y="530860"/>
                    <a:pt x="496570" y="541020"/>
                    <a:pt x="477520" y="547370"/>
                  </a:cubicBezTo>
                  <a:cubicBezTo>
                    <a:pt x="458470" y="553720"/>
                    <a:pt x="438150" y="557530"/>
                    <a:pt x="417830" y="557530"/>
                  </a:cubicBezTo>
                  <a:cubicBezTo>
                    <a:pt x="397510" y="557530"/>
                    <a:pt x="377190" y="553720"/>
                    <a:pt x="358140" y="547370"/>
                  </a:cubicBezTo>
                  <a:cubicBezTo>
                    <a:pt x="339090" y="541020"/>
                    <a:pt x="320040" y="530860"/>
                    <a:pt x="304800" y="518160"/>
                  </a:cubicBezTo>
                  <a:cubicBezTo>
                    <a:pt x="288290" y="506730"/>
                    <a:pt x="274320" y="491490"/>
                    <a:pt x="262890" y="473710"/>
                  </a:cubicBezTo>
                  <a:cubicBezTo>
                    <a:pt x="251460" y="457200"/>
                    <a:pt x="242570" y="438150"/>
                    <a:pt x="237490" y="419100"/>
                  </a:cubicBezTo>
                  <a:cubicBezTo>
                    <a:pt x="232410" y="400050"/>
                    <a:pt x="229870" y="378460"/>
                    <a:pt x="231140" y="358140"/>
                  </a:cubicBezTo>
                  <a:cubicBezTo>
                    <a:pt x="232410" y="339090"/>
                    <a:pt x="236220" y="317500"/>
                    <a:pt x="243840" y="299720"/>
                  </a:cubicBezTo>
                  <a:cubicBezTo>
                    <a:pt x="251460" y="280670"/>
                    <a:pt x="262890" y="262890"/>
                    <a:pt x="275590" y="247650"/>
                  </a:cubicBezTo>
                  <a:cubicBezTo>
                    <a:pt x="288290" y="232410"/>
                    <a:pt x="304800" y="218440"/>
                    <a:pt x="321310" y="208280"/>
                  </a:cubicBezTo>
                  <a:cubicBezTo>
                    <a:pt x="339090" y="198120"/>
                    <a:pt x="358140" y="189230"/>
                    <a:pt x="378460" y="185420"/>
                  </a:cubicBezTo>
                  <a:cubicBezTo>
                    <a:pt x="397510" y="181610"/>
                    <a:pt x="419100" y="180340"/>
                    <a:pt x="439420" y="182880"/>
                  </a:cubicBezTo>
                  <a:cubicBezTo>
                    <a:pt x="458470" y="184150"/>
                    <a:pt x="480060" y="190500"/>
                    <a:pt x="497840" y="198120"/>
                  </a:cubicBezTo>
                  <a:cubicBezTo>
                    <a:pt x="515620" y="207010"/>
                    <a:pt x="533400" y="219710"/>
                    <a:pt x="547370" y="232410"/>
                  </a:cubicBezTo>
                  <a:cubicBezTo>
                    <a:pt x="562610" y="246380"/>
                    <a:pt x="575310" y="264160"/>
                    <a:pt x="584200" y="281940"/>
                  </a:cubicBezTo>
                  <a:cubicBezTo>
                    <a:pt x="594360" y="299720"/>
                    <a:pt x="600710" y="318770"/>
                    <a:pt x="603250" y="339090"/>
                  </a:cubicBezTo>
                  <a:cubicBezTo>
                    <a:pt x="607060" y="359410"/>
                    <a:pt x="607060" y="379730"/>
                    <a:pt x="603250" y="400050"/>
                  </a:cubicBezTo>
                  <a:cubicBezTo>
                    <a:pt x="600710" y="419100"/>
                    <a:pt x="593090" y="439420"/>
                    <a:pt x="584200" y="457200"/>
                  </a:cubicBezTo>
                  <a:cubicBezTo>
                    <a:pt x="575310" y="474980"/>
                    <a:pt x="561340" y="492760"/>
                    <a:pt x="547370" y="505460"/>
                  </a:cubicBezTo>
                  <a:cubicBezTo>
                    <a:pt x="532130" y="519430"/>
                    <a:pt x="515620" y="532130"/>
                    <a:pt x="496570" y="539750"/>
                  </a:cubicBezTo>
                  <a:cubicBezTo>
                    <a:pt x="478790" y="548640"/>
                    <a:pt x="464820" y="552450"/>
                    <a:pt x="438150" y="556260"/>
                  </a:cubicBezTo>
                  <a:cubicBezTo>
                    <a:pt x="379730" y="562610"/>
                    <a:pt x="228600" y="577850"/>
                    <a:pt x="156210" y="543560"/>
                  </a:cubicBezTo>
                  <a:cubicBezTo>
                    <a:pt x="95250" y="515620"/>
                    <a:pt x="38100" y="453390"/>
                    <a:pt x="19050" y="394970"/>
                  </a:cubicBezTo>
                  <a:cubicBezTo>
                    <a:pt x="0" y="339090"/>
                    <a:pt x="3810" y="254000"/>
                    <a:pt x="35560" y="204470"/>
                  </a:cubicBezTo>
                  <a:cubicBezTo>
                    <a:pt x="71120" y="147320"/>
                    <a:pt x="177800" y="116840"/>
                    <a:pt x="242570" y="83820"/>
                  </a:cubicBezTo>
                  <a:cubicBezTo>
                    <a:pt x="295910" y="55880"/>
                    <a:pt x="349250" y="29210"/>
                    <a:pt x="393700" y="15240"/>
                  </a:cubicBezTo>
                  <a:cubicBezTo>
                    <a:pt x="425450" y="6350"/>
                    <a:pt x="455930" y="0"/>
                    <a:pt x="480060" y="0"/>
                  </a:cubicBezTo>
                  <a:cubicBezTo>
                    <a:pt x="496570" y="0"/>
                    <a:pt x="506730" y="2540"/>
                    <a:pt x="521970" y="7620"/>
                  </a:cubicBezTo>
                  <a:cubicBezTo>
                    <a:pt x="544830" y="16510"/>
                    <a:pt x="579120" y="38100"/>
                    <a:pt x="596900" y="53340"/>
                  </a:cubicBezTo>
                  <a:cubicBezTo>
                    <a:pt x="609600" y="64770"/>
                    <a:pt x="615950" y="72390"/>
                    <a:pt x="623570" y="87630"/>
                  </a:cubicBezTo>
                  <a:cubicBezTo>
                    <a:pt x="635000" y="109220"/>
                    <a:pt x="647700" y="142240"/>
                    <a:pt x="650240" y="170180"/>
                  </a:cubicBezTo>
                  <a:cubicBezTo>
                    <a:pt x="651510" y="199390"/>
                    <a:pt x="645160" y="231140"/>
                    <a:pt x="633730" y="256540"/>
                  </a:cubicBezTo>
                  <a:cubicBezTo>
                    <a:pt x="622300" y="281940"/>
                    <a:pt x="598170" y="308610"/>
                    <a:pt x="580390" y="325120"/>
                  </a:cubicBezTo>
                  <a:cubicBezTo>
                    <a:pt x="567690" y="335280"/>
                    <a:pt x="542290" y="347980"/>
                    <a:pt x="542290" y="347980"/>
                  </a:cubicBezTo>
                </a:path>
              </a:pathLst>
            </a:custGeom>
            <a:solidFill>
              <a:srgbClr val="79DAB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50" name="Group 50"/>
          <p:cNvGrpSpPr/>
          <p:nvPr/>
        </p:nvGrpSpPr>
        <p:grpSpPr>
          <a:xfrm rot="-431594">
            <a:off x="3637941" y="3129004"/>
            <a:ext cx="117372" cy="117372"/>
            <a:chOff x="0" y="0"/>
            <a:chExt cx="454660" cy="454660"/>
          </a:xfrm>
        </p:grpSpPr>
        <p:sp>
          <p:nvSpPr>
            <p:cNvPr id="51" name="Freeform 51"/>
            <p:cNvSpPr/>
            <p:nvPr/>
          </p:nvSpPr>
          <p:spPr>
            <a:xfrm>
              <a:off x="49530" y="46990"/>
              <a:ext cx="349250" cy="358140"/>
            </a:xfrm>
            <a:custGeom>
              <a:avLst/>
              <a:gdLst/>
              <a:ahLst/>
              <a:cxnLst/>
              <a:rect l="l" t="t" r="r" b="b"/>
              <a:pathLst>
                <a:path w="349250" h="358140">
                  <a:moveTo>
                    <a:pt x="349250" y="127000"/>
                  </a:moveTo>
                  <a:cubicBezTo>
                    <a:pt x="349250" y="238760"/>
                    <a:pt x="336550" y="266700"/>
                    <a:pt x="318770" y="289560"/>
                  </a:cubicBezTo>
                  <a:cubicBezTo>
                    <a:pt x="302260" y="311150"/>
                    <a:pt x="276860" y="330200"/>
                    <a:pt x="252730" y="341630"/>
                  </a:cubicBezTo>
                  <a:cubicBezTo>
                    <a:pt x="227330" y="353060"/>
                    <a:pt x="195580" y="358140"/>
                    <a:pt x="168910" y="356870"/>
                  </a:cubicBezTo>
                  <a:cubicBezTo>
                    <a:pt x="140970" y="355600"/>
                    <a:pt x="110490" y="345440"/>
                    <a:pt x="87630" y="331470"/>
                  </a:cubicBezTo>
                  <a:cubicBezTo>
                    <a:pt x="63500" y="317500"/>
                    <a:pt x="41910" y="294640"/>
                    <a:pt x="26670" y="271780"/>
                  </a:cubicBezTo>
                  <a:cubicBezTo>
                    <a:pt x="12700" y="247650"/>
                    <a:pt x="3810" y="217170"/>
                    <a:pt x="1270" y="190500"/>
                  </a:cubicBezTo>
                  <a:cubicBezTo>
                    <a:pt x="0" y="162560"/>
                    <a:pt x="6350" y="130810"/>
                    <a:pt x="16510" y="106680"/>
                  </a:cubicBezTo>
                  <a:cubicBezTo>
                    <a:pt x="27940" y="81280"/>
                    <a:pt x="48260" y="55880"/>
                    <a:pt x="69850" y="39370"/>
                  </a:cubicBezTo>
                  <a:cubicBezTo>
                    <a:pt x="91440" y="22860"/>
                    <a:pt x="120650" y="8890"/>
                    <a:pt x="147320" y="3810"/>
                  </a:cubicBezTo>
                  <a:cubicBezTo>
                    <a:pt x="173990" y="0"/>
                    <a:pt x="205740" y="1270"/>
                    <a:pt x="232410" y="10160"/>
                  </a:cubicBezTo>
                  <a:cubicBezTo>
                    <a:pt x="259080" y="17780"/>
                    <a:pt x="304800" y="53340"/>
                    <a:pt x="304800" y="5334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52" name="Group 52"/>
          <p:cNvGrpSpPr/>
          <p:nvPr/>
        </p:nvGrpSpPr>
        <p:grpSpPr>
          <a:xfrm rot="-431594">
            <a:off x="3293601" y="3359515"/>
            <a:ext cx="72456" cy="72784"/>
            <a:chOff x="0" y="0"/>
            <a:chExt cx="280670" cy="281940"/>
          </a:xfrm>
        </p:grpSpPr>
        <p:sp>
          <p:nvSpPr>
            <p:cNvPr id="53" name="Freeform 53"/>
            <p:cNvSpPr/>
            <p:nvPr/>
          </p:nvSpPr>
          <p:spPr>
            <a:xfrm>
              <a:off x="49530" y="48260"/>
              <a:ext cx="182880" cy="184150"/>
            </a:xfrm>
            <a:custGeom>
              <a:avLst/>
              <a:gdLst/>
              <a:ahLst/>
              <a:cxnLst/>
              <a:rect l="l" t="t" r="r" b="b"/>
              <a:pathLst>
                <a:path w="182880" h="184150">
                  <a:moveTo>
                    <a:pt x="1270" y="91440"/>
                  </a:moveTo>
                  <a:cubicBezTo>
                    <a:pt x="60960" y="3810"/>
                    <a:pt x="100330" y="0"/>
                    <a:pt x="123190" y="8890"/>
                  </a:cubicBezTo>
                  <a:cubicBezTo>
                    <a:pt x="146050" y="17780"/>
                    <a:pt x="172720" y="48260"/>
                    <a:pt x="177800" y="72390"/>
                  </a:cubicBezTo>
                  <a:cubicBezTo>
                    <a:pt x="182880" y="96520"/>
                    <a:pt x="172720" y="134620"/>
                    <a:pt x="154940" y="152400"/>
                  </a:cubicBezTo>
                  <a:cubicBezTo>
                    <a:pt x="138430" y="170180"/>
                    <a:pt x="100330" y="182880"/>
                    <a:pt x="76200" y="179070"/>
                  </a:cubicBezTo>
                  <a:cubicBezTo>
                    <a:pt x="52070" y="175260"/>
                    <a:pt x="20320" y="151130"/>
                    <a:pt x="10160" y="129540"/>
                  </a:cubicBezTo>
                  <a:cubicBezTo>
                    <a:pt x="0" y="106680"/>
                    <a:pt x="1270" y="67310"/>
                    <a:pt x="13970" y="45720"/>
                  </a:cubicBezTo>
                  <a:cubicBezTo>
                    <a:pt x="26670" y="24130"/>
                    <a:pt x="63500" y="6350"/>
                    <a:pt x="86360" y="2540"/>
                  </a:cubicBezTo>
                  <a:cubicBezTo>
                    <a:pt x="105410" y="0"/>
                    <a:pt x="125730" y="6350"/>
                    <a:pt x="140970" y="17780"/>
                  </a:cubicBezTo>
                  <a:cubicBezTo>
                    <a:pt x="158750" y="33020"/>
                    <a:pt x="177800" y="68580"/>
                    <a:pt x="180340" y="91440"/>
                  </a:cubicBezTo>
                  <a:cubicBezTo>
                    <a:pt x="181610" y="111760"/>
                    <a:pt x="170180" y="137160"/>
                    <a:pt x="158750" y="151130"/>
                  </a:cubicBezTo>
                  <a:cubicBezTo>
                    <a:pt x="149860" y="162560"/>
                    <a:pt x="137160" y="171450"/>
                    <a:pt x="124460" y="176530"/>
                  </a:cubicBezTo>
                  <a:cubicBezTo>
                    <a:pt x="111760" y="181610"/>
                    <a:pt x="96520" y="184150"/>
                    <a:pt x="82550" y="181610"/>
                  </a:cubicBezTo>
                  <a:cubicBezTo>
                    <a:pt x="63500" y="179070"/>
                    <a:pt x="39370" y="168910"/>
                    <a:pt x="25400" y="153670"/>
                  </a:cubicBezTo>
                  <a:cubicBezTo>
                    <a:pt x="12700" y="139700"/>
                    <a:pt x="1270" y="95250"/>
                    <a:pt x="1270" y="9525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54" name="Group 54"/>
          <p:cNvGrpSpPr/>
          <p:nvPr/>
        </p:nvGrpSpPr>
        <p:grpSpPr>
          <a:xfrm rot="-431594">
            <a:off x="2844782" y="3536513"/>
            <a:ext cx="832095" cy="178025"/>
            <a:chOff x="0" y="0"/>
            <a:chExt cx="3223260" cy="689610"/>
          </a:xfrm>
        </p:grpSpPr>
        <p:sp>
          <p:nvSpPr>
            <p:cNvPr id="55" name="Freeform 55"/>
            <p:cNvSpPr/>
            <p:nvPr/>
          </p:nvSpPr>
          <p:spPr>
            <a:xfrm>
              <a:off x="48260" y="49530"/>
              <a:ext cx="3125470" cy="595630"/>
            </a:xfrm>
            <a:custGeom>
              <a:avLst/>
              <a:gdLst/>
              <a:ahLst/>
              <a:cxnLst/>
              <a:rect l="l" t="t" r="r" b="b"/>
              <a:pathLst>
                <a:path w="3125470" h="595630">
                  <a:moveTo>
                    <a:pt x="73660" y="408940"/>
                  </a:moveTo>
                  <a:cubicBezTo>
                    <a:pt x="648970" y="345440"/>
                    <a:pt x="1388110" y="356870"/>
                    <a:pt x="1722120" y="335280"/>
                  </a:cubicBezTo>
                  <a:cubicBezTo>
                    <a:pt x="1918970" y="322580"/>
                    <a:pt x="2048510" y="304800"/>
                    <a:pt x="2188210" y="285750"/>
                  </a:cubicBezTo>
                  <a:cubicBezTo>
                    <a:pt x="2303780" y="269240"/>
                    <a:pt x="2411730" y="255270"/>
                    <a:pt x="2504440" y="233680"/>
                  </a:cubicBezTo>
                  <a:cubicBezTo>
                    <a:pt x="2580640" y="215900"/>
                    <a:pt x="2637790" y="201930"/>
                    <a:pt x="2707640" y="171450"/>
                  </a:cubicBezTo>
                  <a:cubicBezTo>
                    <a:pt x="2788920" y="134620"/>
                    <a:pt x="2905760" y="46990"/>
                    <a:pt x="2962910" y="21590"/>
                  </a:cubicBezTo>
                  <a:cubicBezTo>
                    <a:pt x="2989580" y="8890"/>
                    <a:pt x="3003550" y="1270"/>
                    <a:pt x="3023870" y="1270"/>
                  </a:cubicBezTo>
                  <a:cubicBezTo>
                    <a:pt x="3044190" y="1270"/>
                    <a:pt x="3069590" y="13970"/>
                    <a:pt x="3084830" y="22860"/>
                  </a:cubicBezTo>
                  <a:cubicBezTo>
                    <a:pt x="3094990" y="29210"/>
                    <a:pt x="3101340" y="35560"/>
                    <a:pt x="3106420" y="46990"/>
                  </a:cubicBezTo>
                  <a:cubicBezTo>
                    <a:pt x="3115310" y="62230"/>
                    <a:pt x="3124200" y="88900"/>
                    <a:pt x="3122930" y="109220"/>
                  </a:cubicBezTo>
                  <a:cubicBezTo>
                    <a:pt x="3121660" y="129540"/>
                    <a:pt x="3111500" y="153670"/>
                    <a:pt x="3098800" y="168910"/>
                  </a:cubicBezTo>
                  <a:cubicBezTo>
                    <a:pt x="3084830" y="184150"/>
                    <a:pt x="3059430" y="195580"/>
                    <a:pt x="3042920" y="200660"/>
                  </a:cubicBezTo>
                  <a:cubicBezTo>
                    <a:pt x="3031490" y="204470"/>
                    <a:pt x="3021330" y="203200"/>
                    <a:pt x="3009900" y="201930"/>
                  </a:cubicBezTo>
                  <a:cubicBezTo>
                    <a:pt x="2999740" y="200660"/>
                    <a:pt x="2989580" y="199390"/>
                    <a:pt x="2979420" y="193040"/>
                  </a:cubicBezTo>
                  <a:cubicBezTo>
                    <a:pt x="2964180" y="184150"/>
                    <a:pt x="2942590" y="166370"/>
                    <a:pt x="2932430" y="148590"/>
                  </a:cubicBezTo>
                  <a:cubicBezTo>
                    <a:pt x="2923540" y="129540"/>
                    <a:pt x="2919730" y="104140"/>
                    <a:pt x="2923540" y="83820"/>
                  </a:cubicBezTo>
                  <a:cubicBezTo>
                    <a:pt x="2927350" y="64770"/>
                    <a:pt x="2938780" y="41910"/>
                    <a:pt x="2954020" y="27940"/>
                  </a:cubicBezTo>
                  <a:cubicBezTo>
                    <a:pt x="2969260" y="13970"/>
                    <a:pt x="2995930" y="5080"/>
                    <a:pt x="3012440" y="1270"/>
                  </a:cubicBezTo>
                  <a:cubicBezTo>
                    <a:pt x="3025140" y="0"/>
                    <a:pt x="3035300" y="1270"/>
                    <a:pt x="3045460" y="3810"/>
                  </a:cubicBezTo>
                  <a:cubicBezTo>
                    <a:pt x="3055620" y="6350"/>
                    <a:pt x="3065780" y="8890"/>
                    <a:pt x="3075940" y="16510"/>
                  </a:cubicBezTo>
                  <a:cubicBezTo>
                    <a:pt x="3089910" y="26670"/>
                    <a:pt x="3108960" y="46990"/>
                    <a:pt x="3116580" y="66040"/>
                  </a:cubicBezTo>
                  <a:cubicBezTo>
                    <a:pt x="3124200" y="85090"/>
                    <a:pt x="3125470" y="110490"/>
                    <a:pt x="3119120" y="130810"/>
                  </a:cubicBezTo>
                  <a:cubicBezTo>
                    <a:pt x="3114040" y="149860"/>
                    <a:pt x="3102610" y="163830"/>
                    <a:pt x="3082290" y="182880"/>
                  </a:cubicBezTo>
                  <a:cubicBezTo>
                    <a:pt x="3037840" y="224790"/>
                    <a:pt x="2905760" y="297180"/>
                    <a:pt x="2834640" y="332740"/>
                  </a:cubicBezTo>
                  <a:cubicBezTo>
                    <a:pt x="2782570" y="358140"/>
                    <a:pt x="2747010" y="372110"/>
                    <a:pt x="2696210" y="389890"/>
                  </a:cubicBezTo>
                  <a:cubicBezTo>
                    <a:pt x="2636520" y="410210"/>
                    <a:pt x="2574290" y="427990"/>
                    <a:pt x="2494280" y="443230"/>
                  </a:cubicBezTo>
                  <a:cubicBezTo>
                    <a:pt x="2382520" y="467360"/>
                    <a:pt x="2223770" y="486410"/>
                    <a:pt x="2084070" y="502920"/>
                  </a:cubicBezTo>
                  <a:cubicBezTo>
                    <a:pt x="1940560" y="519430"/>
                    <a:pt x="1797050" y="534670"/>
                    <a:pt x="1644650" y="541020"/>
                  </a:cubicBezTo>
                  <a:cubicBezTo>
                    <a:pt x="1479550" y="547370"/>
                    <a:pt x="1320800" y="535940"/>
                    <a:pt x="1127760" y="538480"/>
                  </a:cubicBezTo>
                  <a:cubicBezTo>
                    <a:pt x="886460" y="539750"/>
                    <a:pt x="494030" y="543560"/>
                    <a:pt x="307340" y="558800"/>
                  </a:cubicBezTo>
                  <a:cubicBezTo>
                    <a:pt x="212090" y="566420"/>
                    <a:pt x="139700" y="595630"/>
                    <a:pt x="90170" y="589280"/>
                  </a:cubicBezTo>
                  <a:cubicBezTo>
                    <a:pt x="63500" y="585470"/>
                    <a:pt x="45720" y="577850"/>
                    <a:pt x="30480" y="565150"/>
                  </a:cubicBezTo>
                  <a:cubicBezTo>
                    <a:pt x="15240" y="551180"/>
                    <a:pt x="3810" y="527050"/>
                    <a:pt x="2540" y="506730"/>
                  </a:cubicBezTo>
                  <a:cubicBezTo>
                    <a:pt x="0" y="486410"/>
                    <a:pt x="7620" y="461010"/>
                    <a:pt x="19050" y="444500"/>
                  </a:cubicBezTo>
                  <a:cubicBezTo>
                    <a:pt x="30480" y="427990"/>
                    <a:pt x="73660" y="408940"/>
                    <a:pt x="73660" y="40894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56" name="Group 56"/>
          <p:cNvGrpSpPr/>
          <p:nvPr/>
        </p:nvGrpSpPr>
        <p:grpSpPr>
          <a:xfrm rot="-431594">
            <a:off x="3211807" y="3039525"/>
            <a:ext cx="371787" cy="371787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9" name="Group 59"/>
          <p:cNvGrpSpPr/>
          <p:nvPr/>
        </p:nvGrpSpPr>
        <p:grpSpPr>
          <a:xfrm rot="-431594">
            <a:off x="2762647" y="3404070"/>
            <a:ext cx="980286" cy="189828"/>
            <a:chOff x="0" y="0"/>
            <a:chExt cx="3797300" cy="735330"/>
          </a:xfrm>
        </p:grpSpPr>
        <p:sp>
          <p:nvSpPr>
            <p:cNvPr id="60" name="Freeform 60"/>
            <p:cNvSpPr/>
            <p:nvPr/>
          </p:nvSpPr>
          <p:spPr>
            <a:xfrm>
              <a:off x="50800" y="34290"/>
              <a:ext cx="3695700" cy="665480"/>
            </a:xfrm>
            <a:custGeom>
              <a:avLst/>
              <a:gdLst/>
              <a:ahLst/>
              <a:cxnLst/>
              <a:rect l="l" t="t" r="r" b="b"/>
              <a:pathLst>
                <a:path w="3695700" h="665480">
                  <a:moveTo>
                    <a:pt x="76200" y="477520"/>
                  </a:moveTo>
                  <a:cubicBezTo>
                    <a:pt x="835660" y="406400"/>
                    <a:pt x="1097280" y="408940"/>
                    <a:pt x="1300480" y="396240"/>
                  </a:cubicBezTo>
                  <a:cubicBezTo>
                    <a:pt x="1468120" y="386080"/>
                    <a:pt x="1593850" y="383540"/>
                    <a:pt x="1757680" y="355600"/>
                  </a:cubicBezTo>
                  <a:cubicBezTo>
                    <a:pt x="1951990" y="322580"/>
                    <a:pt x="2190750" y="237490"/>
                    <a:pt x="2388870" y="193040"/>
                  </a:cubicBezTo>
                  <a:cubicBezTo>
                    <a:pt x="2565400" y="153670"/>
                    <a:pt x="2706370" y="125730"/>
                    <a:pt x="2889250" y="97790"/>
                  </a:cubicBezTo>
                  <a:cubicBezTo>
                    <a:pt x="3105150" y="64770"/>
                    <a:pt x="3486150" y="0"/>
                    <a:pt x="3601720" y="16510"/>
                  </a:cubicBezTo>
                  <a:cubicBezTo>
                    <a:pt x="3639820" y="22860"/>
                    <a:pt x="3660140" y="31750"/>
                    <a:pt x="3675380" y="48260"/>
                  </a:cubicBezTo>
                  <a:cubicBezTo>
                    <a:pt x="3688080" y="62230"/>
                    <a:pt x="3694430" y="82550"/>
                    <a:pt x="3694430" y="100330"/>
                  </a:cubicBezTo>
                  <a:cubicBezTo>
                    <a:pt x="3694430" y="116840"/>
                    <a:pt x="3690620" y="138430"/>
                    <a:pt x="3677920" y="152400"/>
                  </a:cubicBezTo>
                  <a:cubicBezTo>
                    <a:pt x="3663950" y="170180"/>
                    <a:pt x="3628390" y="187960"/>
                    <a:pt x="3606800" y="189230"/>
                  </a:cubicBezTo>
                  <a:cubicBezTo>
                    <a:pt x="3587750" y="189230"/>
                    <a:pt x="3567430" y="182880"/>
                    <a:pt x="3554730" y="170180"/>
                  </a:cubicBezTo>
                  <a:cubicBezTo>
                    <a:pt x="3538220" y="154940"/>
                    <a:pt x="3522980" y="118110"/>
                    <a:pt x="3522980" y="95250"/>
                  </a:cubicBezTo>
                  <a:cubicBezTo>
                    <a:pt x="3522980" y="77470"/>
                    <a:pt x="3530600" y="58420"/>
                    <a:pt x="3544570" y="45720"/>
                  </a:cubicBezTo>
                  <a:cubicBezTo>
                    <a:pt x="3559810" y="29210"/>
                    <a:pt x="3597910" y="16510"/>
                    <a:pt x="3619500" y="16510"/>
                  </a:cubicBezTo>
                  <a:cubicBezTo>
                    <a:pt x="3638550" y="17780"/>
                    <a:pt x="3656330" y="29210"/>
                    <a:pt x="3669030" y="41910"/>
                  </a:cubicBezTo>
                  <a:cubicBezTo>
                    <a:pt x="3681730" y="53340"/>
                    <a:pt x="3691890" y="73660"/>
                    <a:pt x="3693160" y="90170"/>
                  </a:cubicBezTo>
                  <a:cubicBezTo>
                    <a:pt x="3695700" y="107950"/>
                    <a:pt x="3691890" y="129540"/>
                    <a:pt x="3683000" y="144780"/>
                  </a:cubicBezTo>
                  <a:cubicBezTo>
                    <a:pt x="3675380" y="160020"/>
                    <a:pt x="3666490" y="171450"/>
                    <a:pt x="3642360" y="181610"/>
                  </a:cubicBezTo>
                  <a:cubicBezTo>
                    <a:pt x="3564890" y="215900"/>
                    <a:pt x="3268980" y="213360"/>
                    <a:pt x="3086100" y="238760"/>
                  </a:cubicBezTo>
                  <a:cubicBezTo>
                    <a:pt x="2907030" y="262890"/>
                    <a:pt x="2696210" y="302260"/>
                    <a:pt x="2557780" y="330200"/>
                  </a:cubicBezTo>
                  <a:cubicBezTo>
                    <a:pt x="2467610" y="347980"/>
                    <a:pt x="2416810" y="358140"/>
                    <a:pt x="2334260" y="381000"/>
                  </a:cubicBezTo>
                  <a:cubicBezTo>
                    <a:pt x="2231390" y="408940"/>
                    <a:pt x="2091690" y="466090"/>
                    <a:pt x="1990090" y="490220"/>
                  </a:cubicBezTo>
                  <a:cubicBezTo>
                    <a:pt x="1911350" y="510540"/>
                    <a:pt x="1863090" y="516890"/>
                    <a:pt x="1778000" y="528320"/>
                  </a:cubicBezTo>
                  <a:cubicBezTo>
                    <a:pt x="1652270" y="546100"/>
                    <a:pt x="1475740" y="565150"/>
                    <a:pt x="1305560" y="575310"/>
                  </a:cubicBezTo>
                  <a:cubicBezTo>
                    <a:pt x="1102360" y="586740"/>
                    <a:pt x="853440" y="571500"/>
                    <a:pt x="641350" y="584200"/>
                  </a:cubicBezTo>
                  <a:cubicBezTo>
                    <a:pt x="444500" y="596900"/>
                    <a:pt x="163830" y="665480"/>
                    <a:pt x="76200" y="648970"/>
                  </a:cubicBezTo>
                  <a:cubicBezTo>
                    <a:pt x="46990" y="643890"/>
                    <a:pt x="34290" y="635000"/>
                    <a:pt x="21590" y="621030"/>
                  </a:cubicBezTo>
                  <a:cubicBezTo>
                    <a:pt x="8890" y="607060"/>
                    <a:pt x="0" y="582930"/>
                    <a:pt x="0" y="563880"/>
                  </a:cubicBezTo>
                  <a:cubicBezTo>
                    <a:pt x="0" y="544830"/>
                    <a:pt x="8890" y="520700"/>
                    <a:pt x="21590" y="506730"/>
                  </a:cubicBezTo>
                  <a:cubicBezTo>
                    <a:pt x="34290" y="491490"/>
                    <a:pt x="76200" y="477520"/>
                    <a:pt x="76200" y="47752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61" name="Group 61"/>
          <p:cNvGrpSpPr/>
          <p:nvPr/>
        </p:nvGrpSpPr>
        <p:grpSpPr>
          <a:xfrm rot="-431594">
            <a:off x="2735150" y="3369470"/>
            <a:ext cx="1000285" cy="240973"/>
            <a:chOff x="0" y="0"/>
            <a:chExt cx="3874770" cy="933450"/>
          </a:xfrm>
        </p:grpSpPr>
        <p:sp>
          <p:nvSpPr>
            <p:cNvPr id="62" name="Freeform 62"/>
            <p:cNvSpPr/>
            <p:nvPr/>
          </p:nvSpPr>
          <p:spPr>
            <a:xfrm>
              <a:off x="46990" y="46990"/>
              <a:ext cx="3778250" cy="839470"/>
            </a:xfrm>
            <a:custGeom>
              <a:avLst/>
              <a:gdLst/>
              <a:ahLst/>
              <a:cxnLst/>
              <a:rect l="l" t="t" r="r" b="b"/>
              <a:pathLst>
                <a:path w="3778250" h="839470">
                  <a:moveTo>
                    <a:pt x="38100" y="678180"/>
                  </a:moveTo>
                  <a:cubicBezTo>
                    <a:pt x="191770" y="575310"/>
                    <a:pt x="240030" y="553720"/>
                    <a:pt x="299720" y="528320"/>
                  </a:cubicBezTo>
                  <a:cubicBezTo>
                    <a:pt x="382270" y="494030"/>
                    <a:pt x="482600" y="443230"/>
                    <a:pt x="596900" y="419100"/>
                  </a:cubicBezTo>
                  <a:cubicBezTo>
                    <a:pt x="745490" y="388620"/>
                    <a:pt x="905510" y="417830"/>
                    <a:pt x="1120140" y="391160"/>
                  </a:cubicBezTo>
                  <a:cubicBezTo>
                    <a:pt x="1474470" y="349250"/>
                    <a:pt x="2118360" y="182880"/>
                    <a:pt x="2514600" y="132080"/>
                  </a:cubicBezTo>
                  <a:cubicBezTo>
                    <a:pt x="2802890" y="93980"/>
                    <a:pt x="3102610" y="102870"/>
                    <a:pt x="3271520" y="74930"/>
                  </a:cubicBezTo>
                  <a:cubicBezTo>
                    <a:pt x="3356610" y="60960"/>
                    <a:pt x="3395980" y="38100"/>
                    <a:pt x="3462020" y="26670"/>
                  </a:cubicBezTo>
                  <a:cubicBezTo>
                    <a:pt x="3529330" y="13970"/>
                    <a:pt x="3623310" y="0"/>
                    <a:pt x="3671570" y="3810"/>
                  </a:cubicBezTo>
                  <a:cubicBezTo>
                    <a:pt x="3698240" y="5080"/>
                    <a:pt x="3714750" y="7620"/>
                    <a:pt x="3731260" y="17780"/>
                  </a:cubicBezTo>
                  <a:cubicBezTo>
                    <a:pt x="3747770" y="27940"/>
                    <a:pt x="3763010" y="46990"/>
                    <a:pt x="3770630" y="64770"/>
                  </a:cubicBezTo>
                  <a:cubicBezTo>
                    <a:pt x="3776980" y="82550"/>
                    <a:pt x="3778250" y="107950"/>
                    <a:pt x="3773170" y="125730"/>
                  </a:cubicBezTo>
                  <a:cubicBezTo>
                    <a:pt x="3766820" y="144780"/>
                    <a:pt x="3750310" y="165100"/>
                    <a:pt x="3737610" y="176530"/>
                  </a:cubicBezTo>
                  <a:cubicBezTo>
                    <a:pt x="3728720" y="184150"/>
                    <a:pt x="3721100" y="187960"/>
                    <a:pt x="3709670" y="190500"/>
                  </a:cubicBezTo>
                  <a:cubicBezTo>
                    <a:pt x="3694430" y="194310"/>
                    <a:pt x="3666490" y="196850"/>
                    <a:pt x="3648710" y="189230"/>
                  </a:cubicBezTo>
                  <a:cubicBezTo>
                    <a:pt x="3630930" y="182880"/>
                    <a:pt x="3610610" y="165100"/>
                    <a:pt x="3600450" y="152400"/>
                  </a:cubicBezTo>
                  <a:cubicBezTo>
                    <a:pt x="3592830" y="142240"/>
                    <a:pt x="3590290" y="134620"/>
                    <a:pt x="3587750" y="123190"/>
                  </a:cubicBezTo>
                  <a:cubicBezTo>
                    <a:pt x="3585210" y="106680"/>
                    <a:pt x="3586480" y="77470"/>
                    <a:pt x="3591560" y="62230"/>
                  </a:cubicBezTo>
                  <a:cubicBezTo>
                    <a:pt x="3595370" y="50800"/>
                    <a:pt x="3600450" y="44450"/>
                    <a:pt x="3608070" y="35560"/>
                  </a:cubicBezTo>
                  <a:cubicBezTo>
                    <a:pt x="3619500" y="24130"/>
                    <a:pt x="3644900" y="10160"/>
                    <a:pt x="3661410" y="5080"/>
                  </a:cubicBezTo>
                  <a:cubicBezTo>
                    <a:pt x="3672840" y="1270"/>
                    <a:pt x="3680460" y="1270"/>
                    <a:pt x="3691890" y="3810"/>
                  </a:cubicBezTo>
                  <a:cubicBezTo>
                    <a:pt x="3708400" y="7620"/>
                    <a:pt x="3733800" y="16510"/>
                    <a:pt x="3747770" y="30480"/>
                  </a:cubicBezTo>
                  <a:cubicBezTo>
                    <a:pt x="3761740" y="44450"/>
                    <a:pt x="3773170" y="66040"/>
                    <a:pt x="3775710" y="85090"/>
                  </a:cubicBezTo>
                  <a:cubicBezTo>
                    <a:pt x="3778250" y="104140"/>
                    <a:pt x="3771900" y="130810"/>
                    <a:pt x="3764280" y="144780"/>
                  </a:cubicBezTo>
                  <a:cubicBezTo>
                    <a:pt x="3760470" y="156210"/>
                    <a:pt x="3755390" y="162560"/>
                    <a:pt x="3745230" y="170180"/>
                  </a:cubicBezTo>
                  <a:cubicBezTo>
                    <a:pt x="3732530" y="180340"/>
                    <a:pt x="3714750" y="187960"/>
                    <a:pt x="3689350" y="194310"/>
                  </a:cubicBezTo>
                  <a:cubicBezTo>
                    <a:pt x="3643630" y="207010"/>
                    <a:pt x="3550920" y="205740"/>
                    <a:pt x="3483610" y="215900"/>
                  </a:cubicBezTo>
                  <a:cubicBezTo>
                    <a:pt x="3418840" y="226060"/>
                    <a:pt x="3379470" y="242570"/>
                    <a:pt x="3293110" y="256540"/>
                  </a:cubicBezTo>
                  <a:cubicBezTo>
                    <a:pt x="3108960" y="283210"/>
                    <a:pt x="2744470" y="287020"/>
                    <a:pt x="2428240" y="328930"/>
                  </a:cubicBezTo>
                  <a:cubicBezTo>
                    <a:pt x="2038350" y="382270"/>
                    <a:pt x="1470660" y="532130"/>
                    <a:pt x="1130300" y="570230"/>
                  </a:cubicBezTo>
                  <a:cubicBezTo>
                    <a:pt x="914400" y="594360"/>
                    <a:pt x="732790" y="562610"/>
                    <a:pt x="594360" y="591820"/>
                  </a:cubicBezTo>
                  <a:cubicBezTo>
                    <a:pt x="501650" y="610870"/>
                    <a:pt x="448310" y="640080"/>
                    <a:pt x="372110" y="676910"/>
                  </a:cubicBezTo>
                  <a:cubicBezTo>
                    <a:pt x="284480" y="718820"/>
                    <a:pt x="153670" y="822960"/>
                    <a:pt x="101600" y="834390"/>
                  </a:cubicBezTo>
                  <a:cubicBezTo>
                    <a:pt x="82550" y="839470"/>
                    <a:pt x="73660" y="836930"/>
                    <a:pt x="59690" y="830580"/>
                  </a:cubicBezTo>
                  <a:cubicBezTo>
                    <a:pt x="43180" y="824230"/>
                    <a:pt x="21590" y="807720"/>
                    <a:pt x="12700" y="791210"/>
                  </a:cubicBezTo>
                  <a:cubicBezTo>
                    <a:pt x="3810" y="773430"/>
                    <a:pt x="0" y="748030"/>
                    <a:pt x="3810" y="728980"/>
                  </a:cubicBezTo>
                  <a:cubicBezTo>
                    <a:pt x="7620" y="711200"/>
                    <a:pt x="38100" y="678180"/>
                    <a:pt x="38100" y="67818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63" name="Freeform 63"/>
          <p:cNvSpPr/>
          <p:nvPr/>
        </p:nvSpPr>
        <p:spPr>
          <a:xfrm rot="-10053293">
            <a:off x="3656375" y="3202475"/>
            <a:ext cx="538967" cy="1256068"/>
          </a:xfrm>
          <a:custGeom>
            <a:avLst/>
            <a:gdLst/>
            <a:ahLst/>
            <a:cxnLst/>
            <a:rect l="l" t="t" r="r" b="b"/>
            <a:pathLst>
              <a:path w="808451" h="1884102">
                <a:moveTo>
                  <a:pt x="0" y="0"/>
                </a:moveTo>
                <a:lnTo>
                  <a:pt x="808451" y="0"/>
                </a:lnTo>
                <a:lnTo>
                  <a:pt x="808451" y="1884103"/>
                </a:lnTo>
                <a:lnTo>
                  <a:pt x="0" y="1884103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64" name="Group 64"/>
          <p:cNvGrpSpPr/>
          <p:nvPr/>
        </p:nvGrpSpPr>
        <p:grpSpPr>
          <a:xfrm rot="-431594">
            <a:off x="3317058" y="2779186"/>
            <a:ext cx="227531" cy="108192"/>
            <a:chOff x="0" y="0"/>
            <a:chExt cx="881380" cy="419100"/>
          </a:xfrm>
        </p:grpSpPr>
        <p:sp>
          <p:nvSpPr>
            <p:cNvPr id="65" name="Freeform 65"/>
            <p:cNvSpPr/>
            <p:nvPr/>
          </p:nvSpPr>
          <p:spPr>
            <a:xfrm>
              <a:off x="44450" y="49530"/>
              <a:ext cx="787400" cy="320040"/>
            </a:xfrm>
            <a:custGeom>
              <a:avLst/>
              <a:gdLst/>
              <a:ahLst/>
              <a:cxnLst/>
              <a:rect l="l" t="t" r="r" b="b"/>
              <a:pathLst>
                <a:path w="787400" h="320040">
                  <a:moveTo>
                    <a:pt x="693420" y="185420"/>
                  </a:moveTo>
                  <a:cubicBezTo>
                    <a:pt x="298450" y="222250"/>
                    <a:pt x="165100" y="280670"/>
                    <a:pt x="148590" y="260350"/>
                  </a:cubicBezTo>
                  <a:cubicBezTo>
                    <a:pt x="138430" y="247650"/>
                    <a:pt x="177800" y="181610"/>
                    <a:pt x="185420" y="182880"/>
                  </a:cubicBezTo>
                  <a:cubicBezTo>
                    <a:pt x="189230" y="182880"/>
                    <a:pt x="193040" y="200660"/>
                    <a:pt x="193040" y="213360"/>
                  </a:cubicBezTo>
                  <a:cubicBezTo>
                    <a:pt x="193040" y="228600"/>
                    <a:pt x="186690" y="257810"/>
                    <a:pt x="180340" y="273050"/>
                  </a:cubicBezTo>
                  <a:cubicBezTo>
                    <a:pt x="175260" y="283210"/>
                    <a:pt x="168910" y="289560"/>
                    <a:pt x="160020" y="295910"/>
                  </a:cubicBezTo>
                  <a:cubicBezTo>
                    <a:pt x="146050" y="306070"/>
                    <a:pt x="121920" y="317500"/>
                    <a:pt x="102870" y="318770"/>
                  </a:cubicBezTo>
                  <a:cubicBezTo>
                    <a:pt x="83820" y="320040"/>
                    <a:pt x="59690" y="312420"/>
                    <a:pt x="44450" y="302260"/>
                  </a:cubicBezTo>
                  <a:cubicBezTo>
                    <a:pt x="27940" y="290830"/>
                    <a:pt x="12700" y="271780"/>
                    <a:pt x="6350" y="252730"/>
                  </a:cubicBezTo>
                  <a:cubicBezTo>
                    <a:pt x="1270" y="234950"/>
                    <a:pt x="2540" y="208280"/>
                    <a:pt x="7620" y="191770"/>
                  </a:cubicBezTo>
                  <a:cubicBezTo>
                    <a:pt x="10160" y="180340"/>
                    <a:pt x="13970" y="173990"/>
                    <a:pt x="21590" y="165100"/>
                  </a:cubicBezTo>
                  <a:cubicBezTo>
                    <a:pt x="33020" y="152400"/>
                    <a:pt x="57150" y="135890"/>
                    <a:pt x="72390" y="130810"/>
                  </a:cubicBezTo>
                  <a:cubicBezTo>
                    <a:pt x="83820" y="127000"/>
                    <a:pt x="91440" y="125730"/>
                    <a:pt x="102870" y="127000"/>
                  </a:cubicBezTo>
                  <a:cubicBezTo>
                    <a:pt x="119380" y="129540"/>
                    <a:pt x="147320" y="140970"/>
                    <a:pt x="160020" y="149860"/>
                  </a:cubicBezTo>
                  <a:cubicBezTo>
                    <a:pt x="170180" y="157480"/>
                    <a:pt x="175260" y="162560"/>
                    <a:pt x="180340" y="173990"/>
                  </a:cubicBezTo>
                  <a:cubicBezTo>
                    <a:pt x="187960" y="187960"/>
                    <a:pt x="193040" y="217170"/>
                    <a:pt x="193040" y="233680"/>
                  </a:cubicBezTo>
                  <a:cubicBezTo>
                    <a:pt x="193040" y="245110"/>
                    <a:pt x="190500" y="252730"/>
                    <a:pt x="184150" y="262890"/>
                  </a:cubicBezTo>
                  <a:cubicBezTo>
                    <a:pt x="176530" y="278130"/>
                    <a:pt x="160020" y="298450"/>
                    <a:pt x="142240" y="307340"/>
                  </a:cubicBezTo>
                  <a:cubicBezTo>
                    <a:pt x="125730" y="316230"/>
                    <a:pt x="101600" y="320040"/>
                    <a:pt x="82550" y="317500"/>
                  </a:cubicBezTo>
                  <a:cubicBezTo>
                    <a:pt x="63500" y="313690"/>
                    <a:pt x="40640" y="299720"/>
                    <a:pt x="27940" y="288290"/>
                  </a:cubicBezTo>
                  <a:cubicBezTo>
                    <a:pt x="19050" y="280670"/>
                    <a:pt x="13970" y="275590"/>
                    <a:pt x="10160" y="262890"/>
                  </a:cubicBezTo>
                  <a:cubicBezTo>
                    <a:pt x="3810" y="234950"/>
                    <a:pt x="0" y="146050"/>
                    <a:pt x="21590" y="115570"/>
                  </a:cubicBezTo>
                  <a:cubicBezTo>
                    <a:pt x="38100" y="90170"/>
                    <a:pt x="68580" y="87630"/>
                    <a:pt x="102870" y="74930"/>
                  </a:cubicBezTo>
                  <a:cubicBezTo>
                    <a:pt x="156210" y="57150"/>
                    <a:pt x="237490" y="39370"/>
                    <a:pt x="314960" y="27940"/>
                  </a:cubicBezTo>
                  <a:cubicBezTo>
                    <a:pt x="406400" y="13970"/>
                    <a:pt x="548640" y="2540"/>
                    <a:pt x="622300" y="1270"/>
                  </a:cubicBezTo>
                  <a:cubicBezTo>
                    <a:pt x="664210" y="1270"/>
                    <a:pt x="695960" y="0"/>
                    <a:pt x="721360" y="7620"/>
                  </a:cubicBezTo>
                  <a:cubicBezTo>
                    <a:pt x="736600" y="12700"/>
                    <a:pt x="748030" y="19050"/>
                    <a:pt x="758190" y="29210"/>
                  </a:cubicBezTo>
                  <a:cubicBezTo>
                    <a:pt x="768350" y="38100"/>
                    <a:pt x="777240" y="52070"/>
                    <a:pt x="782320" y="64770"/>
                  </a:cubicBezTo>
                  <a:cubicBezTo>
                    <a:pt x="786130" y="78740"/>
                    <a:pt x="787400" y="93980"/>
                    <a:pt x="786130" y="107950"/>
                  </a:cubicBezTo>
                  <a:cubicBezTo>
                    <a:pt x="783590" y="121920"/>
                    <a:pt x="777240" y="137160"/>
                    <a:pt x="769620" y="148590"/>
                  </a:cubicBezTo>
                  <a:cubicBezTo>
                    <a:pt x="760730" y="160020"/>
                    <a:pt x="748030" y="170180"/>
                    <a:pt x="735330" y="176530"/>
                  </a:cubicBezTo>
                  <a:cubicBezTo>
                    <a:pt x="723900" y="181610"/>
                    <a:pt x="693420" y="185420"/>
                    <a:pt x="693420" y="18542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66" name="Group 66"/>
          <p:cNvGrpSpPr/>
          <p:nvPr/>
        </p:nvGrpSpPr>
        <p:grpSpPr>
          <a:xfrm rot="-431594">
            <a:off x="3271354" y="2625050"/>
            <a:ext cx="231465" cy="346543"/>
            <a:chOff x="0" y="0"/>
            <a:chExt cx="896620" cy="1342390"/>
          </a:xfrm>
        </p:grpSpPr>
        <p:sp>
          <p:nvSpPr>
            <p:cNvPr id="67" name="Freeform 67"/>
            <p:cNvSpPr/>
            <p:nvPr/>
          </p:nvSpPr>
          <p:spPr>
            <a:xfrm>
              <a:off x="49530" y="49530"/>
              <a:ext cx="801370" cy="1242060"/>
            </a:xfrm>
            <a:custGeom>
              <a:avLst/>
              <a:gdLst/>
              <a:ahLst/>
              <a:cxnLst/>
              <a:rect l="l" t="t" r="r" b="b"/>
              <a:pathLst>
                <a:path w="801370" h="1242060">
                  <a:moveTo>
                    <a:pt x="21590" y="1092200"/>
                  </a:moveTo>
                  <a:cubicBezTo>
                    <a:pt x="387350" y="629920"/>
                    <a:pt x="414020" y="593090"/>
                    <a:pt x="448310" y="532130"/>
                  </a:cubicBezTo>
                  <a:cubicBezTo>
                    <a:pt x="488950" y="458470"/>
                    <a:pt x="543560" y="364490"/>
                    <a:pt x="567690" y="283210"/>
                  </a:cubicBezTo>
                  <a:cubicBezTo>
                    <a:pt x="588010" y="210820"/>
                    <a:pt x="581660" y="109220"/>
                    <a:pt x="593090" y="71120"/>
                  </a:cubicBezTo>
                  <a:cubicBezTo>
                    <a:pt x="598170" y="55880"/>
                    <a:pt x="601980" y="49530"/>
                    <a:pt x="609600" y="41910"/>
                  </a:cubicBezTo>
                  <a:cubicBezTo>
                    <a:pt x="615950" y="33020"/>
                    <a:pt x="622300" y="24130"/>
                    <a:pt x="633730" y="17780"/>
                  </a:cubicBezTo>
                  <a:cubicBezTo>
                    <a:pt x="648970" y="10160"/>
                    <a:pt x="676910" y="0"/>
                    <a:pt x="698500" y="1270"/>
                  </a:cubicBezTo>
                  <a:cubicBezTo>
                    <a:pt x="718820" y="2540"/>
                    <a:pt x="744220" y="12700"/>
                    <a:pt x="759460" y="26670"/>
                  </a:cubicBezTo>
                  <a:cubicBezTo>
                    <a:pt x="775970" y="39370"/>
                    <a:pt x="788670" y="66040"/>
                    <a:pt x="793750" y="83820"/>
                  </a:cubicBezTo>
                  <a:cubicBezTo>
                    <a:pt x="797560" y="95250"/>
                    <a:pt x="797560" y="104140"/>
                    <a:pt x="795020" y="116840"/>
                  </a:cubicBezTo>
                  <a:cubicBezTo>
                    <a:pt x="791210" y="134620"/>
                    <a:pt x="781050" y="162560"/>
                    <a:pt x="767080" y="176530"/>
                  </a:cubicBezTo>
                  <a:cubicBezTo>
                    <a:pt x="751840" y="191770"/>
                    <a:pt x="728980" y="204470"/>
                    <a:pt x="707390" y="208280"/>
                  </a:cubicBezTo>
                  <a:cubicBezTo>
                    <a:pt x="687070" y="210820"/>
                    <a:pt x="659130" y="203200"/>
                    <a:pt x="642620" y="196850"/>
                  </a:cubicBezTo>
                  <a:cubicBezTo>
                    <a:pt x="631190" y="191770"/>
                    <a:pt x="623570" y="184150"/>
                    <a:pt x="615950" y="176530"/>
                  </a:cubicBezTo>
                  <a:cubicBezTo>
                    <a:pt x="608330" y="167640"/>
                    <a:pt x="600710" y="160020"/>
                    <a:pt x="596900" y="148590"/>
                  </a:cubicBezTo>
                  <a:cubicBezTo>
                    <a:pt x="590550" y="130810"/>
                    <a:pt x="585470" y="102870"/>
                    <a:pt x="590550" y="81280"/>
                  </a:cubicBezTo>
                  <a:cubicBezTo>
                    <a:pt x="594360" y="60960"/>
                    <a:pt x="608330" y="38100"/>
                    <a:pt x="624840" y="25400"/>
                  </a:cubicBezTo>
                  <a:cubicBezTo>
                    <a:pt x="641350" y="11430"/>
                    <a:pt x="665480" y="2540"/>
                    <a:pt x="687070" y="1270"/>
                  </a:cubicBezTo>
                  <a:cubicBezTo>
                    <a:pt x="707390" y="0"/>
                    <a:pt x="734060" y="7620"/>
                    <a:pt x="750570" y="19050"/>
                  </a:cubicBezTo>
                  <a:cubicBezTo>
                    <a:pt x="768350" y="31750"/>
                    <a:pt x="782320" y="49530"/>
                    <a:pt x="791210" y="72390"/>
                  </a:cubicBezTo>
                  <a:cubicBezTo>
                    <a:pt x="801370" y="104140"/>
                    <a:pt x="795020" y="158750"/>
                    <a:pt x="792480" y="198120"/>
                  </a:cubicBezTo>
                  <a:cubicBezTo>
                    <a:pt x="788670" y="232410"/>
                    <a:pt x="786130" y="256540"/>
                    <a:pt x="775970" y="293370"/>
                  </a:cubicBezTo>
                  <a:cubicBezTo>
                    <a:pt x="762000" y="346710"/>
                    <a:pt x="732790" y="422910"/>
                    <a:pt x="704850" y="483870"/>
                  </a:cubicBezTo>
                  <a:cubicBezTo>
                    <a:pt x="676910" y="543560"/>
                    <a:pt x="643890" y="599440"/>
                    <a:pt x="608330" y="655320"/>
                  </a:cubicBezTo>
                  <a:cubicBezTo>
                    <a:pt x="572770" y="709930"/>
                    <a:pt x="543560" y="750570"/>
                    <a:pt x="492760" y="815340"/>
                  </a:cubicBezTo>
                  <a:cubicBezTo>
                    <a:pt x="410210" y="922020"/>
                    <a:pt x="220980" y="1174750"/>
                    <a:pt x="147320" y="1223010"/>
                  </a:cubicBezTo>
                  <a:cubicBezTo>
                    <a:pt x="121920" y="1239520"/>
                    <a:pt x="105410" y="1242060"/>
                    <a:pt x="85090" y="1240790"/>
                  </a:cubicBezTo>
                  <a:cubicBezTo>
                    <a:pt x="64770" y="1239520"/>
                    <a:pt x="40640" y="1228090"/>
                    <a:pt x="26670" y="1212850"/>
                  </a:cubicBezTo>
                  <a:cubicBezTo>
                    <a:pt x="12700" y="1198880"/>
                    <a:pt x="1270" y="1173480"/>
                    <a:pt x="1270" y="1154430"/>
                  </a:cubicBezTo>
                  <a:cubicBezTo>
                    <a:pt x="0" y="1134110"/>
                    <a:pt x="21590" y="1092200"/>
                    <a:pt x="21590" y="109220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68" name="Group 68"/>
          <p:cNvGrpSpPr/>
          <p:nvPr/>
        </p:nvGrpSpPr>
        <p:grpSpPr>
          <a:xfrm rot="-431594">
            <a:off x="3259096" y="2649346"/>
            <a:ext cx="242285" cy="338674"/>
            <a:chOff x="0" y="0"/>
            <a:chExt cx="938530" cy="1311910"/>
          </a:xfrm>
        </p:grpSpPr>
        <p:sp>
          <p:nvSpPr>
            <p:cNvPr id="69" name="Freeform 69"/>
            <p:cNvSpPr/>
            <p:nvPr/>
          </p:nvSpPr>
          <p:spPr>
            <a:xfrm>
              <a:off x="44450" y="49530"/>
              <a:ext cx="849630" cy="1214120"/>
            </a:xfrm>
            <a:custGeom>
              <a:avLst/>
              <a:gdLst/>
              <a:ahLst/>
              <a:cxnLst/>
              <a:rect l="l" t="t" r="r" b="b"/>
              <a:pathLst>
                <a:path w="849630" h="1214120">
                  <a:moveTo>
                    <a:pt x="8890" y="1085850"/>
                  </a:moveTo>
                  <a:cubicBezTo>
                    <a:pt x="152400" y="793750"/>
                    <a:pt x="160020" y="784860"/>
                    <a:pt x="189230" y="748030"/>
                  </a:cubicBezTo>
                  <a:cubicBezTo>
                    <a:pt x="260350" y="657860"/>
                    <a:pt x="519430" y="403860"/>
                    <a:pt x="579120" y="308610"/>
                  </a:cubicBezTo>
                  <a:cubicBezTo>
                    <a:pt x="604520" y="269240"/>
                    <a:pt x="605790" y="251460"/>
                    <a:pt x="617220" y="215900"/>
                  </a:cubicBezTo>
                  <a:cubicBezTo>
                    <a:pt x="632460" y="167640"/>
                    <a:pt x="640080" y="71120"/>
                    <a:pt x="657860" y="41910"/>
                  </a:cubicBezTo>
                  <a:cubicBezTo>
                    <a:pt x="665480" y="29210"/>
                    <a:pt x="671830" y="25400"/>
                    <a:pt x="683260" y="19050"/>
                  </a:cubicBezTo>
                  <a:cubicBezTo>
                    <a:pt x="698500" y="10160"/>
                    <a:pt x="726440" y="0"/>
                    <a:pt x="746760" y="1270"/>
                  </a:cubicBezTo>
                  <a:cubicBezTo>
                    <a:pt x="768350" y="2540"/>
                    <a:pt x="792480" y="12700"/>
                    <a:pt x="808990" y="26670"/>
                  </a:cubicBezTo>
                  <a:cubicBezTo>
                    <a:pt x="824230" y="40640"/>
                    <a:pt x="838200" y="63500"/>
                    <a:pt x="842010" y="83820"/>
                  </a:cubicBezTo>
                  <a:cubicBezTo>
                    <a:pt x="847090" y="104140"/>
                    <a:pt x="843280" y="130810"/>
                    <a:pt x="834390" y="149860"/>
                  </a:cubicBezTo>
                  <a:cubicBezTo>
                    <a:pt x="825500" y="168910"/>
                    <a:pt x="803910" y="187960"/>
                    <a:pt x="788670" y="198120"/>
                  </a:cubicBezTo>
                  <a:cubicBezTo>
                    <a:pt x="778510" y="204470"/>
                    <a:pt x="769620" y="207010"/>
                    <a:pt x="756920" y="208280"/>
                  </a:cubicBezTo>
                  <a:cubicBezTo>
                    <a:pt x="739140" y="209550"/>
                    <a:pt x="709930" y="207010"/>
                    <a:pt x="690880" y="196850"/>
                  </a:cubicBezTo>
                  <a:cubicBezTo>
                    <a:pt x="673100" y="186690"/>
                    <a:pt x="654050" y="163830"/>
                    <a:pt x="645160" y="148590"/>
                  </a:cubicBezTo>
                  <a:cubicBezTo>
                    <a:pt x="638810" y="137160"/>
                    <a:pt x="637540" y="127000"/>
                    <a:pt x="636270" y="115570"/>
                  </a:cubicBezTo>
                  <a:cubicBezTo>
                    <a:pt x="636270" y="105410"/>
                    <a:pt x="635000" y="93980"/>
                    <a:pt x="638810" y="82550"/>
                  </a:cubicBezTo>
                  <a:cubicBezTo>
                    <a:pt x="643890" y="64770"/>
                    <a:pt x="657860" y="39370"/>
                    <a:pt x="673100" y="25400"/>
                  </a:cubicBezTo>
                  <a:cubicBezTo>
                    <a:pt x="689610" y="11430"/>
                    <a:pt x="717550" y="3810"/>
                    <a:pt x="735330" y="1270"/>
                  </a:cubicBezTo>
                  <a:cubicBezTo>
                    <a:pt x="748030" y="0"/>
                    <a:pt x="758190" y="2540"/>
                    <a:pt x="769620" y="5080"/>
                  </a:cubicBezTo>
                  <a:cubicBezTo>
                    <a:pt x="779780" y="8890"/>
                    <a:pt x="789940" y="11430"/>
                    <a:pt x="800100" y="19050"/>
                  </a:cubicBezTo>
                  <a:cubicBezTo>
                    <a:pt x="814070" y="30480"/>
                    <a:pt x="831850" y="49530"/>
                    <a:pt x="839470" y="72390"/>
                  </a:cubicBezTo>
                  <a:cubicBezTo>
                    <a:pt x="849630" y="105410"/>
                    <a:pt x="845820" y="156210"/>
                    <a:pt x="836930" y="203200"/>
                  </a:cubicBezTo>
                  <a:cubicBezTo>
                    <a:pt x="825500" y="261620"/>
                    <a:pt x="798830" y="335280"/>
                    <a:pt x="767080" y="393700"/>
                  </a:cubicBezTo>
                  <a:cubicBezTo>
                    <a:pt x="736600" y="449580"/>
                    <a:pt x="702310" y="485140"/>
                    <a:pt x="650240" y="544830"/>
                  </a:cubicBezTo>
                  <a:cubicBezTo>
                    <a:pt x="567690" y="643890"/>
                    <a:pt x="387350" y="797560"/>
                    <a:pt x="299720" y="918210"/>
                  </a:cubicBezTo>
                  <a:cubicBezTo>
                    <a:pt x="231140" y="1012190"/>
                    <a:pt x="187960" y="1156970"/>
                    <a:pt x="148590" y="1192530"/>
                  </a:cubicBezTo>
                  <a:cubicBezTo>
                    <a:pt x="134620" y="1206500"/>
                    <a:pt x="124460" y="1209040"/>
                    <a:pt x="109220" y="1211580"/>
                  </a:cubicBezTo>
                  <a:cubicBezTo>
                    <a:pt x="91440" y="1214120"/>
                    <a:pt x="63500" y="1210310"/>
                    <a:pt x="45720" y="1200150"/>
                  </a:cubicBezTo>
                  <a:cubicBezTo>
                    <a:pt x="29210" y="1189990"/>
                    <a:pt x="12700" y="1168400"/>
                    <a:pt x="6350" y="1149350"/>
                  </a:cubicBezTo>
                  <a:cubicBezTo>
                    <a:pt x="0" y="1130300"/>
                    <a:pt x="8890" y="1085850"/>
                    <a:pt x="8890" y="108585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70" name="Group 70"/>
          <p:cNvGrpSpPr/>
          <p:nvPr/>
        </p:nvGrpSpPr>
        <p:grpSpPr>
          <a:xfrm rot="-431594">
            <a:off x="3253734" y="2622965"/>
            <a:ext cx="239006" cy="379984"/>
            <a:chOff x="0" y="0"/>
            <a:chExt cx="925830" cy="1471930"/>
          </a:xfrm>
        </p:grpSpPr>
        <p:sp>
          <p:nvSpPr>
            <p:cNvPr id="71" name="Freeform 71"/>
            <p:cNvSpPr/>
            <p:nvPr/>
          </p:nvSpPr>
          <p:spPr>
            <a:xfrm>
              <a:off x="49530" y="49530"/>
              <a:ext cx="830580" cy="1374140"/>
            </a:xfrm>
            <a:custGeom>
              <a:avLst/>
              <a:gdLst/>
              <a:ahLst/>
              <a:cxnLst/>
              <a:rect l="l" t="t" r="r" b="b"/>
              <a:pathLst>
                <a:path w="830580" h="1374140">
                  <a:moveTo>
                    <a:pt x="1270" y="1258570"/>
                  </a:moveTo>
                  <a:cubicBezTo>
                    <a:pt x="80010" y="1014730"/>
                    <a:pt x="97790" y="984250"/>
                    <a:pt x="127000" y="942340"/>
                  </a:cubicBezTo>
                  <a:cubicBezTo>
                    <a:pt x="165100" y="886460"/>
                    <a:pt x="223520" y="822960"/>
                    <a:pt x="280670" y="760730"/>
                  </a:cubicBezTo>
                  <a:cubicBezTo>
                    <a:pt x="345440" y="690880"/>
                    <a:pt x="453390" y="600710"/>
                    <a:pt x="497840" y="544830"/>
                  </a:cubicBezTo>
                  <a:cubicBezTo>
                    <a:pt x="523240" y="514350"/>
                    <a:pt x="532130" y="501650"/>
                    <a:pt x="547370" y="468630"/>
                  </a:cubicBezTo>
                  <a:cubicBezTo>
                    <a:pt x="571500" y="420370"/>
                    <a:pt x="601980" y="330200"/>
                    <a:pt x="613410" y="276860"/>
                  </a:cubicBezTo>
                  <a:cubicBezTo>
                    <a:pt x="621030" y="241300"/>
                    <a:pt x="621030" y="213360"/>
                    <a:pt x="619760" y="184150"/>
                  </a:cubicBezTo>
                  <a:cubicBezTo>
                    <a:pt x="617220" y="154940"/>
                    <a:pt x="601980" y="125730"/>
                    <a:pt x="604520" y="100330"/>
                  </a:cubicBezTo>
                  <a:cubicBezTo>
                    <a:pt x="607060" y="77470"/>
                    <a:pt x="619760" y="52070"/>
                    <a:pt x="629920" y="38100"/>
                  </a:cubicBezTo>
                  <a:cubicBezTo>
                    <a:pt x="637540" y="27940"/>
                    <a:pt x="645160" y="21590"/>
                    <a:pt x="656590" y="16510"/>
                  </a:cubicBezTo>
                  <a:cubicBezTo>
                    <a:pt x="671830" y="8890"/>
                    <a:pt x="699770" y="0"/>
                    <a:pt x="721360" y="2540"/>
                  </a:cubicBezTo>
                  <a:cubicBezTo>
                    <a:pt x="741680" y="5080"/>
                    <a:pt x="767080" y="20320"/>
                    <a:pt x="781050" y="30480"/>
                  </a:cubicBezTo>
                  <a:cubicBezTo>
                    <a:pt x="791210" y="39370"/>
                    <a:pt x="796290" y="46990"/>
                    <a:pt x="801370" y="58420"/>
                  </a:cubicBezTo>
                  <a:cubicBezTo>
                    <a:pt x="808990" y="74930"/>
                    <a:pt x="815340" y="102870"/>
                    <a:pt x="811530" y="124460"/>
                  </a:cubicBezTo>
                  <a:cubicBezTo>
                    <a:pt x="808990" y="144780"/>
                    <a:pt x="792480" y="168910"/>
                    <a:pt x="779780" y="182880"/>
                  </a:cubicBezTo>
                  <a:cubicBezTo>
                    <a:pt x="772160" y="191770"/>
                    <a:pt x="764540" y="196850"/>
                    <a:pt x="751840" y="201930"/>
                  </a:cubicBezTo>
                  <a:cubicBezTo>
                    <a:pt x="735330" y="207010"/>
                    <a:pt x="706120" y="213360"/>
                    <a:pt x="685800" y="208280"/>
                  </a:cubicBezTo>
                  <a:cubicBezTo>
                    <a:pt x="665480" y="203200"/>
                    <a:pt x="641350" y="185420"/>
                    <a:pt x="628650" y="172720"/>
                  </a:cubicBezTo>
                  <a:cubicBezTo>
                    <a:pt x="619760" y="163830"/>
                    <a:pt x="615950" y="156210"/>
                    <a:pt x="612140" y="143510"/>
                  </a:cubicBezTo>
                  <a:cubicBezTo>
                    <a:pt x="607060" y="127000"/>
                    <a:pt x="605790" y="95250"/>
                    <a:pt x="608330" y="77470"/>
                  </a:cubicBezTo>
                  <a:cubicBezTo>
                    <a:pt x="610870" y="64770"/>
                    <a:pt x="617220" y="55880"/>
                    <a:pt x="623570" y="46990"/>
                  </a:cubicBezTo>
                  <a:cubicBezTo>
                    <a:pt x="629920" y="38100"/>
                    <a:pt x="636270" y="29210"/>
                    <a:pt x="646430" y="22860"/>
                  </a:cubicBezTo>
                  <a:cubicBezTo>
                    <a:pt x="661670" y="12700"/>
                    <a:pt x="688340" y="1270"/>
                    <a:pt x="709930" y="1270"/>
                  </a:cubicBezTo>
                  <a:cubicBezTo>
                    <a:pt x="731520" y="2540"/>
                    <a:pt x="758190" y="13970"/>
                    <a:pt x="773430" y="24130"/>
                  </a:cubicBezTo>
                  <a:cubicBezTo>
                    <a:pt x="783590" y="30480"/>
                    <a:pt x="788670" y="36830"/>
                    <a:pt x="796290" y="48260"/>
                  </a:cubicBezTo>
                  <a:cubicBezTo>
                    <a:pt x="807720" y="69850"/>
                    <a:pt x="820420" y="107950"/>
                    <a:pt x="824230" y="144780"/>
                  </a:cubicBezTo>
                  <a:cubicBezTo>
                    <a:pt x="830580" y="195580"/>
                    <a:pt x="828040" y="262890"/>
                    <a:pt x="814070" y="327660"/>
                  </a:cubicBezTo>
                  <a:cubicBezTo>
                    <a:pt x="796290" y="407670"/>
                    <a:pt x="745490" y="525780"/>
                    <a:pt x="712470" y="586740"/>
                  </a:cubicBezTo>
                  <a:cubicBezTo>
                    <a:pt x="693420" y="623570"/>
                    <a:pt x="684530" y="635000"/>
                    <a:pt x="655320" y="670560"/>
                  </a:cubicBezTo>
                  <a:cubicBezTo>
                    <a:pt x="588010" y="751840"/>
                    <a:pt x="360680" y="951230"/>
                    <a:pt x="293370" y="1035050"/>
                  </a:cubicBezTo>
                  <a:cubicBezTo>
                    <a:pt x="261620" y="1073150"/>
                    <a:pt x="251460" y="1088390"/>
                    <a:pt x="232410" y="1126490"/>
                  </a:cubicBezTo>
                  <a:cubicBezTo>
                    <a:pt x="204470" y="1181100"/>
                    <a:pt x="190500" y="1303020"/>
                    <a:pt x="158750" y="1341120"/>
                  </a:cubicBezTo>
                  <a:cubicBezTo>
                    <a:pt x="142240" y="1360170"/>
                    <a:pt x="119380" y="1367790"/>
                    <a:pt x="101600" y="1371600"/>
                  </a:cubicBezTo>
                  <a:cubicBezTo>
                    <a:pt x="86360" y="1374140"/>
                    <a:pt x="72390" y="1372870"/>
                    <a:pt x="58420" y="1366520"/>
                  </a:cubicBezTo>
                  <a:cubicBezTo>
                    <a:pt x="40640" y="1358900"/>
                    <a:pt x="19050" y="1341120"/>
                    <a:pt x="8890" y="1323340"/>
                  </a:cubicBezTo>
                  <a:cubicBezTo>
                    <a:pt x="0" y="1305560"/>
                    <a:pt x="1270" y="1258570"/>
                    <a:pt x="1270" y="125857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72" name="Group 72"/>
          <p:cNvGrpSpPr/>
          <p:nvPr/>
        </p:nvGrpSpPr>
        <p:grpSpPr>
          <a:xfrm rot="-431594">
            <a:off x="3605887" y="2767345"/>
            <a:ext cx="228515" cy="247203"/>
            <a:chOff x="0" y="0"/>
            <a:chExt cx="885190" cy="957580"/>
          </a:xfrm>
        </p:grpSpPr>
        <p:sp>
          <p:nvSpPr>
            <p:cNvPr id="73" name="Freeform 73"/>
            <p:cNvSpPr/>
            <p:nvPr/>
          </p:nvSpPr>
          <p:spPr>
            <a:xfrm>
              <a:off x="50800" y="46990"/>
              <a:ext cx="788670" cy="863600"/>
            </a:xfrm>
            <a:custGeom>
              <a:avLst/>
              <a:gdLst/>
              <a:ahLst/>
              <a:cxnLst/>
              <a:rect l="l" t="t" r="r" b="b"/>
              <a:pathLst>
                <a:path w="788670" h="863600">
                  <a:moveTo>
                    <a:pt x="118110" y="3810"/>
                  </a:moveTo>
                  <a:cubicBezTo>
                    <a:pt x="506730" y="153670"/>
                    <a:pt x="523240" y="163830"/>
                    <a:pt x="554990" y="187960"/>
                  </a:cubicBezTo>
                  <a:cubicBezTo>
                    <a:pt x="596900" y="219710"/>
                    <a:pt x="654050" y="276860"/>
                    <a:pt x="688340" y="316230"/>
                  </a:cubicBezTo>
                  <a:cubicBezTo>
                    <a:pt x="712470" y="345440"/>
                    <a:pt x="731520" y="369570"/>
                    <a:pt x="745490" y="398780"/>
                  </a:cubicBezTo>
                  <a:cubicBezTo>
                    <a:pt x="756920" y="426720"/>
                    <a:pt x="762000" y="448310"/>
                    <a:pt x="767080" y="486410"/>
                  </a:cubicBezTo>
                  <a:cubicBezTo>
                    <a:pt x="778510" y="556260"/>
                    <a:pt x="788670" y="742950"/>
                    <a:pt x="779780" y="789940"/>
                  </a:cubicBezTo>
                  <a:cubicBezTo>
                    <a:pt x="775970" y="805180"/>
                    <a:pt x="773430" y="810260"/>
                    <a:pt x="765810" y="819150"/>
                  </a:cubicBezTo>
                  <a:cubicBezTo>
                    <a:pt x="754380" y="831850"/>
                    <a:pt x="734060" y="850900"/>
                    <a:pt x="713740" y="857250"/>
                  </a:cubicBezTo>
                  <a:cubicBezTo>
                    <a:pt x="694690" y="862330"/>
                    <a:pt x="668020" y="859790"/>
                    <a:pt x="651510" y="855980"/>
                  </a:cubicBezTo>
                  <a:cubicBezTo>
                    <a:pt x="638810" y="852170"/>
                    <a:pt x="631190" y="848360"/>
                    <a:pt x="622300" y="840740"/>
                  </a:cubicBezTo>
                  <a:cubicBezTo>
                    <a:pt x="609600" y="829310"/>
                    <a:pt x="593090" y="803910"/>
                    <a:pt x="588010" y="787400"/>
                  </a:cubicBezTo>
                  <a:cubicBezTo>
                    <a:pt x="584200" y="775970"/>
                    <a:pt x="582930" y="767080"/>
                    <a:pt x="585470" y="755650"/>
                  </a:cubicBezTo>
                  <a:cubicBezTo>
                    <a:pt x="588010" y="739140"/>
                    <a:pt x="599440" y="709930"/>
                    <a:pt x="609600" y="697230"/>
                  </a:cubicBezTo>
                  <a:cubicBezTo>
                    <a:pt x="615950" y="687070"/>
                    <a:pt x="623570" y="681990"/>
                    <a:pt x="633730" y="676910"/>
                  </a:cubicBezTo>
                  <a:cubicBezTo>
                    <a:pt x="648970" y="669290"/>
                    <a:pt x="675640" y="661670"/>
                    <a:pt x="695960" y="662940"/>
                  </a:cubicBezTo>
                  <a:cubicBezTo>
                    <a:pt x="716280" y="665480"/>
                    <a:pt x="740410" y="680720"/>
                    <a:pt x="753110" y="690880"/>
                  </a:cubicBezTo>
                  <a:cubicBezTo>
                    <a:pt x="763270" y="698500"/>
                    <a:pt x="767080" y="707390"/>
                    <a:pt x="772160" y="716280"/>
                  </a:cubicBezTo>
                  <a:cubicBezTo>
                    <a:pt x="777240" y="726440"/>
                    <a:pt x="781050" y="735330"/>
                    <a:pt x="782320" y="748030"/>
                  </a:cubicBezTo>
                  <a:cubicBezTo>
                    <a:pt x="783590" y="764540"/>
                    <a:pt x="781050" y="792480"/>
                    <a:pt x="770890" y="810260"/>
                  </a:cubicBezTo>
                  <a:cubicBezTo>
                    <a:pt x="762000" y="828040"/>
                    <a:pt x="742950" y="844550"/>
                    <a:pt x="723900" y="853440"/>
                  </a:cubicBezTo>
                  <a:cubicBezTo>
                    <a:pt x="706120" y="861060"/>
                    <a:pt x="680720" y="863600"/>
                    <a:pt x="661670" y="858520"/>
                  </a:cubicBezTo>
                  <a:cubicBezTo>
                    <a:pt x="641350" y="854710"/>
                    <a:pt x="619760" y="840740"/>
                    <a:pt x="607060" y="825500"/>
                  </a:cubicBezTo>
                  <a:cubicBezTo>
                    <a:pt x="594360" y="810260"/>
                    <a:pt x="590550" y="793750"/>
                    <a:pt x="584200" y="765810"/>
                  </a:cubicBezTo>
                  <a:cubicBezTo>
                    <a:pt x="572770" y="707390"/>
                    <a:pt x="595630" y="547370"/>
                    <a:pt x="574040" y="486410"/>
                  </a:cubicBezTo>
                  <a:cubicBezTo>
                    <a:pt x="561340" y="450850"/>
                    <a:pt x="538480" y="434340"/>
                    <a:pt x="518160" y="410210"/>
                  </a:cubicBezTo>
                  <a:cubicBezTo>
                    <a:pt x="499110" y="387350"/>
                    <a:pt x="481330" y="363220"/>
                    <a:pt x="458470" y="342900"/>
                  </a:cubicBezTo>
                  <a:cubicBezTo>
                    <a:pt x="436880" y="323850"/>
                    <a:pt x="420370" y="311150"/>
                    <a:pt x="384810" y="293370"/>
                  </a:cubicBezTo>
                  <a:cubicBezTo>
                    <a:pt x="317500" y="257810"/>
                    <a:pt x="120650" y="208280"/>
                    <a:pt x="62230" y="173990"/>
                  </a:cubicBezTo>
                  <a:cubicBezTo>
                    <a:pt x="35560" y="160020"/>
                    <a:pt x="21590" y="149860"/>
                    <a:pt x="11430" y="134620"/>
                  </a:cubicBezTo>
                  <a:cubicBezTo>
                    <a:pt x="3810" y="121920"/>
                    <a:pt x="0" y="107950"/>
                    <a:pt x="0" y="92710"/>
                  </a:cubicBezTo>
                  <a:cubicBezTo>
                    <a:pt x="0" y="74930"/>
                    <a:pt x="8890" y="46990"/>
                    <a:pt x="20320" y="33020"/>
                  </a:cubicBezTo>
                  <a:cubicBezTo>
                    <a:pt x="27940" y="20320"/>
                    <a:pt x="39370" y="11430"/>
                    <a:pt x="54610" y="6350"/>
                  </a:cubicBezTo>
                  <a:cubicBezTo>
                    <a:pt x="71120" y="0"/>
                    <a:pt x="118110" y="3810"/>
                    <a:pt x="118110" y="381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74" name="Group 74"/>
          <p:cNvGrpSpPr/>
          <p:nvPr/>
        </p:nvGrpSpPr>
        <p:grpSpPr>
          <a:xfrm rot="-431594">
            <a:off x="2742190" y="3467254"/>
            <a:ext cx="732428" cy="194746"/>
            <a:chOff x="0" y="0"/>
            <a:chExt cx="2837180" cy="754380"/>
          </a:xfrm>
        </p:grpSpPr>
        <p:sp>
          <p:nvSpPr>
            <p:cNvPr id="75" name="Freeform 75"/>
            <p:cNvSpPr/>
            <p:nvPr/>
          </p:nvSpPr>
          <p:spPr>
            <a:xfrm>
              <a:off x="50800" y="38100"/>
              <a:ext cx="2738120" cy="665480"/>
            </a:xfrm>
            <a:custGeom>
              <a:avLst/>
              <a:gdLst/>
              <a:ahLst/>
              <a:cxnLst/>
              <a:rect l="l" t="t" r="r" b="b"/>
              <a:pathLst>
                <a:path w="2738120" h="665480">
                  <a:moveTo>
                    <a:pt x="0" y="562610"/>
                  </a:moveTo>
                  <a:cubicBezTo>
                    <a:pt x="35560" y="350520"/>
                    <a:pt x="46990" y="326390"/>
                    <a:pt x="63500" y="302260"/>
                  </a:cubicBezTo>
                  <a:cubicBezTo>
                    <a:pt x="80010" y="276860"/>
                    <a:pt x="100330" y="256540"/>
                    <a:pt x="124460" y="236220"/>
                  </a:cubicBezTo>
                  <a:cubicBezTo>
                    <a:pt x="149860" y="213360"/>
                    <a:pt x="181610" y="191770"/>
                    <a:pt x="214630" y="173990"/>
                  </a:cubicBezTo>
                  <a:cubicBezTo>
                    <a:pt x="248920" y="154940"/>
                    <a:pt x="273050" y="140970"/>
                    <a:pt x="326390" y="128270"/>
                  </a:cubicBezTo>
                  <a:cubicBezTo>
                    <a:pt x="450850" y="96520"/>
                    <a:pt x="748030" y="78740"/>
                    <a:pt x="966470" y="67310"/>
                  </a:cubicBezTo>
                  <a:cubicBezTo>
                    <a:pt x="1191260" y="54610"/>
                    <a:pt x="1407160" y="66040"/>
                    <a:pt x="1657350" y="58420"/>
                  </a:cubicBezTo>
                  <a:cubicBezTo>
                    <a:pt x="1955800" y="49530"/>
                    <a:pt x="2508250" y="0"/>
                    <a:pt x="2635250" y="12700"/>
                  </a:cubicBezTo>
                  <a:cubicBezTo>
                    <a:pt x="2667000" y="16510"/>
                    <a:pt x="2679700" y="20320"/>
                    <a:pt x="2693670" y="27940"/>
                  </a:cubicBezTo>
                  <a:cubicBezTo>
                    <a:pt x="2703830" y="33020"/>
                    <a:pt x="2710180" y="40640"/>
                    <a:pt x="2716530" y="48260"/>
                  </a:cubicBezTo>
                  <a:cubicBezTo>
                    <a:pt x="2722880" y="55880"/>
                    <a:pt x="2727960" y="63500"/>
                    <a:pt x="2730500" y="74930"/>
                  </a:cubicBezTo>
                  <a:cubicBezTo>
                    <a:pt x="2735580" y="90170"/>
                    <a:pt x="2735580" y="119380"/>
                    <a:pt x="2731770" y="134620"/>
                  </a:cubicBezTo>
                  <a:cubicBezTo>
                    <a:pt x="2729230" y="146050"/>
                    <a:pt x="2725420" y="153670"/>
                    <a:pt x="2717800" y="162560"/>
                  </a:cubicBezTo>
                  <a:cubicBezTo>
                    <a:pt x="2707640" y="173990"/>
                    <a:pt x="2684780" y="190500"/>
                    <a:pt x="2669540" y="196850"/>
                  </a:cubicBezTo>
                  <a:cubicBezTo>
                    <a:pt x="2658110" y="200660"/>
                    <a:pt x="2650490" y="201930"/>
                    <a:pt x="2639060" y="200660"/>
                  </a:cubicBezTo>
                  <a:cubicBezTo>
                    <a:pt x="2622550" y="198120"/>
                    <a:pt x="2597150" y="191770"/>
                    <a:pt x="2583180" y="179070"/>
                  </a:cubicBezTo>
                  <a:cubicBezTo>
                    <a:pt x="2567940" y="167640"/>
                    <a:pt x="2556510" y="143510"/>
                    <a:pt x="2551430" y="128270"/>
                  </a:cubicBezTo>
                  <a:cubicBezTo>
                    <a:pt x="2547620" y="118110"/>
                    <a:pt x="2547620" y="109220"/>
                    <a:pt x="2548890" y="97790"/>
                  </a:cubicBezTo>
                  <a:cubicBezTo>
                    <a:pt x="2551430" y="82550"/>
                    <a:pt x="2562860" y="55880"/>
                    <a:pt x="2573020" y="43180"/>
                  </a:cubicBezTo>
                  <a:cubicBezTo>
                    <a:pt x="2580640" y="34290"/>
                    <a:pt x="2586990" y="29210"/>
                    <a:pt x="2597150" y="24130"/>
                  </a:cubicBezTo>
                  <a:cubicBezTo>
                    <a:pt x="2611120" y="17780"/>
                    <a:pt x="2637790" y="11430"/>
                    <a:pt x="2655570" y="13970"/>
                  </a:cubicBezTo>
                  <a:cubicBezTo>
                    <a:pt x="2674620" y="16510"/>
                    <a:pt x="2696210" y="27940"/>
                    <a:pt x="2708910" y="40640"/>
                  </a:cubicBezTo>
                  <a:cubicBezTo>
                    <a:pt x="2722880" y="54610"/>
                    <a:pt x="2731770" y="78740"/>
                    <a:pt x="2735580" y="95250"/>
                  </a:cubicBezTo>
                  <a:cubicBezTo>
                    <a:pt x="2738120" y="106680"/>
                    <a:pt x="2738120" y="114300"/>
                    <a:pt x="2734310" y="125730"/>
                  </a:cubicBezTo>
                  <a:cubicBezTo>
                    <a:pt x="2730500" y="140970"/>
                    <a:pt x="2719070" y="165100"/>
                    <a:pt x="2705100" y="177800"/>
                  </a:cubicBezTo>
                  <a:cubicBezTo>
                    <a:pt x="2689860" y="189230"/>
                    <a:pt x="2679700" y="193040"/>
                    <a:pt x="2649220" y="200660"/>
                  </a:cubicBezTo>
                  <a:cubicBezTo>
                    <a:pt x="2531110" y="227330"/>
                    <a:pt x="2053590" y="232410"/>
                    <a:pt x="1758950" y="243840"/>
                  </a:cubicBezTo>
                  <a:cubicBezTo>
                    <a:pt x="1465580" y="254000"/>
                    <a:pt x="1132840" y="248920"/>
                    <a:pt x="881380" y="262890"/>
                  </a:cubicBezTo>
                  <a:cubicBezTo>
                    <a:pt x="693420" y="274320"/>
                    <a:pt x="487680" y="288290"/>
                    <a:pt x="387350" y="311150"/>
                  </a:cubicBezTo>
                  <a:cubicBezTo>
                    <a:pt x="341630" y="322580"/>
                    <a:pt x="320040" y="332740"/>
                    <a:pt x="290830" y="349250"/>
                  </a:cubicBezTo>
                  <a:cubicBezTo>
                    <a:pt x="260350" y="365760"/>
                    <a:pt x="228600" y="377190"/>
                    <a:pt x="209550" y="408940"/>
                  </a:cubicBezTo>
                  <a:cubicBezTo>
                    <a:pt x="181610" y="452120"/>
                    <a:pt x="194310" y="566420"/>
                    <a:pt x="173990" y="608330"/>
                  </a:cubicBezTo>
                  <a:cubicBezTo>
                    <a:pt x="162560" y="632460"/>
                    <a:pt x="147320" y="646430"/>
                    <a:pt x="130810" y="655320"/>
                  </a:cubicBezTo>
                  <a:cubicBezTo>
                    <a:pt x="118110" y="662940"/>
                    <a:pt x="102870" y="665480"/>
                    <a:pt x="88900" y="665480"/>
                  </a:cubicBezTo>
                  <a:cubicBezTo>
                    <a:pt x="74930" y="665480"/>
                    <a:pt x="59690" y="661670"/>
                    <a:pt x="46990" y="654050"/>
                  </a:cubicBezTo>
                  <a:cubicBezTo>
                    <a:pt x="34290" y="647700"/>
                    <a:pt x="22860" y="638810"/>
                    <a:pt x="15240" y="626110"/>
                  </a:cubicBezTo>
                  <a:cubicBezTo>
                    <a:pt x="5080" y="609600"/>
                    <a:pt x="0" y="562610"/>
                    <a:pt x="0" y="56261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3995047" y="3064718"/>
            <a:ext cx="151469" cy="188189"/>
            <a:chOff x="0" y="0"/>
            <a:chExt cx="586740" cy="728980"/>
          </a:xfrm>
        </p:grpSpPr>
        <p:sp>
          <p:nvSpPr>
            <p:cNvPr id="77" name="Freeform 77"/>
            <p:cNvSpPr/>
            <p:nvPr/>
          </p:nvSpPr>
          <p:spPr>
            <a:xfrm>
              <a:off x="44450" y="50800"/>
              <a:ext cx="492760" cy="631190"/>
            </a:xfrm>
            <a:custGeom>
              <a:avLst/>
              <a:gdLst/>
              <a:ahLst/>
              <a:cxnLst/>
              <a:rect l="l" t="t" r="r" b="b"/>
              <a:pathLst>
                <a:path w="492760" h="631190">
                  <a:moveTo>
                    <a:pt x="190500" y="48260"/>
                  </a:moveTo>
                  <a:cubicBezTo>
                    <a:pt x="483870" y="473710"/>
                    <a:pt x="486410" y="477520"/>
                    <a:pt x="488950" y="491490"/>
                  </a:cubicBezTo>
                  <a:cubicBezTo>
                    <a:pt x="491490" y="510540"/>
                    <a:pt x="487680" y="544830"/>
                    <a:pt x="481330" y="562610"/>
                  </a:cubicBezTo>
                  <a:cubicBezTo>
                    <a:pt x="476250" y="575310"/>
                    <a:pt x="471170" y="584200"/>
                    <a:pt x="461010" y="593090"/>
                  </a:cubicBezTo>
                  <a:cubicBezTo>
                    <a:pt x="447040" y="605790"/>
                    <a:pt x="420370" y="623570"/>
                    <a:pt x="397510" y="627380"/>
                  </a:cubicBezTo>
                  <a:cubicBezTo>
                    <a:pt x="374650" y="631190"/>
                    <a:pt x="346710" y="626110"/>
                    <a:pt x="326390" y="615950"/>
                  </a:cubicBezTo>
                  <a:cubicBezTo>
                    <a:pt x="306070" y="604520"/>
                    <a:pt x="285750" y="580390"/>
                    <a:pt x="276860" y="562610"/>
                  </a:cubicBezTo>
                  <a:cubicBezTo>
                    <a:pt x="269240" y="551180"/>
                    <a:pt x="266700" y="542290"/>
                    <a:pt x="266700" y="528320"/>
                  </a:cubicBezTo>
                  <a:cubicBezTo>
                    <a:pt x="266700" y="509270"/>
                    <a:pt x="273050" y="474980"/>
                    <a:pt x="281940" y="457200"/>
                  </a:cubicBezTo>
                  <a:cubicBezTo>
                    <a:pt x="288290" y="445770"/>
                    <a:pt x="294640" y="438150"/>
                    <a:pt x="306070" y="429260"/>
                  </a:cubicBezTo>
                  <a:cubicBezTo>
                    <a:pt x="321310" y="417830"/>
                    <a:pt x="349250" y="403860"/>
                    <a:pt x="372110" y="402590"/>
                  </a:cubicBezTo>
                  <a:cubicBezTo>
                    <a:pt x="394970" y="401320"/>
                    <a:pt x="425450" y="412750"/>
                    <a:pt x="441960" y="421640"/>
                  </a:cubicBezTo>
                  <a:cubicBezTo>
                    <a:pt x="453390" y="429260"/>
                    <a:pt x="461010" y="435610"/>
                    <a:pt x="468630" y="447040"/>
                  </a:cubicBezTo>
                  <a:cubicBezTo>
                    <a:pt x="478790" y="463550"/>
                    <a:pt x="490220" y="495300"/>
                    <a:pt x="491490" y="515620"/>
                  </a:cubicBezTo>
                  <a:cubicBezTo>
                    <a:pt x="492760" y="529590"/>
                    <a:pt x="488950" y="539750"/>
                    <a:pt x="486410" y="551180"/>
                  </a:cubicBezTo>
                  <a:cubicBezTo>
                    <a:pt x="482600" y="562610"/>
                    <a:pt x="477520" y="572770"/>
                    <a:pt x="468630" y="584200"/>
                  </a:cubicBezTo>
                  <a:cubicBezTo>
                    <a:pt x="455930" y="598170"/>
                    <a:pt x="430530" y="618490"/>
                    <a:pt x="408940" y="623570"/>
                  </a:cubicBezTo>
                  <a:cubicBezTo>
                    <a:pt x="387350" y="629920"/>
                    <a:pt x="355600" y="626110"/>
                    <a:pt x="337820" y="621030"/>
                  </a:cubicBezTo>
                  <a:cubicBezTo>
                    <a:pt x="323850" y="615950"/>
                    <a:pt x="318770" y="614680"/>
                    <a:pt x="306070" y="601980"/>
                  </a:cubicBezTo>
                  <a:cubicBezTo>
                    <a:pt x="262890" y="561340"/>
                    <a:pt x="144780" y="369570"/>
                    <a:pt x="91440" y="281940"/>
                  </a:cubicBezTo>
                  <a:cubicBezTo>
                    <a:pt x="54610" y="224790"/>
                    <a:pt x="17780" y="177800"/>
                    <a:pt x="6350" y="135890"/>
                  </a:cubicBezTo>
                  <a:cubicBezTo>
                    <a:pt x="0" y="109220"/>
                    <a:pt x="0" y="85090"/>
                    <a:pt x="8890" y="63500"/>
                  </a:cubicBezTo>
                  <a:cubicBezTo>
                    <a:pt x="17780" y="41910"/>
                    <a:pt x="40640" y="20320"/>
                    <a:pt x="59690" y="10160"/>
                  </a:cubicBezTo>
                  <a:cubicBezTo>
                    <a:pt x="74930" y="2540"/>
                    <a:pt x="91440" y="0"/>
                    <a:pt x="107950" y="0"/>
                  </a:cubicBezTo>
                  <a:cubicBezTo>
                    <a:pt x="123190" y="1270"/>
                    <a:pt x="140970" y="6350"/>
                    <a:pt x="154940" y="13970"/>
                  </a:cubicBezTo>
                  <a:cubicBezTo>
                    <a:pt x="168910" y="21590"/>
                    <a:pt x="190500" y="48260"/>
                    <a:pt x="190500" y="4826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3999965" y="3072914"/>
            <a:ext cx="152125" cy="230154"/>
            <a:chOff x="0" y="0"/>
            <a:chExt cx="589280" cy="891540"/>
          </a:xfrm>
        </p:grpSpPr>
        <p:sp>
          <p:nvSpPr>
            <p:cNvPr id="79" name="Freeform 79"/>
            <p:cNvSpPr/>
            <p:nvPr/>
          </p:nvSpPr>
          <p:spPr>
            <a:xfrm>
              <a:off x="50800" y="44450"/>
              <a:ext cx="496570" cy="798830"/>
            </a:xfrm>
            <a:custGeom>
              <a:avLst/>
              <a:gdLst/>
              <a:ahLst/>
              <a:cxnLst/>
              <a:rect l="l" t="t" r="r" b="b"/>
              <a:pathLst>
                <a:path w="496570" h="798830">
                  <a:moveTo>
                    <a:pt x="180340" y="34290"/>
                  </a:moveTo>
                  <a:cubicBezTo>
                    <a:pt x="410210" y="304800"/>
                    <a:pt x="467360" y="375920"/>
                    <a:pt x="485140" y="433070"/>
                  </a:cubicBezTo>
                  <a:cubicBezTo>
                    <a:pt x="496570" y="471170"/>
                    <a:pt x="495300" y="497840"/>
                    <a:pt x="487680" y="538480"/>
                  </a:cubicBezTo>
                  <a:cubicBezTo>
                    <a:pt x="476250" y="595630"/>
                    <a:pt x="425450" y="704850"/>
                    <a:pt x="402590" y="740410"/>
                  </a:cubicBezTo>
                  <a:cubicBezTo>
                    <a:pt x="393700" y="755650"/>
                    <a:pt x="389890" y="760730"/>
                    <a:pt x="378460" y="769620"/>
                  </a:cubicBezTo>
                  <a:cubicBezTo>
                    <a:pt x="361950" y="781050"/>
                    <a:pt x="332740" y="795020"/>
                    <a:pt x="309880" y="796290"/>
                  </a:cubicBezTo>
                  <a:cubicBezTo>
                    <a:pt x="287020" y="797560"/>
                    <a:pt x="257810" y="789940"/>
                    <a:pt x="238760" y="775970"/>
                  </a:cubicBezTo>
                  <a:cubicBezTo>
                    <a:pt x="219710" y="763270"/>
                    <a:pt x="201930" y="739140"/>
                    <a:pt x="194310" y="717550"/>
                  </a:cubicBezTo>
                  <a:cubicBezTo>
                    <a:pt x="186690" y="695960"/>
                    <a:pt x="186690" y="665480"/>
                    <a:pt x="194310" y="643890"/>
                  </a:cubicBezTo>
                  <a:cubicBezTo>
                    <a:pt x="201930" y="621030"/>
                    <a:pt x="219710" y="598170"/>
                    <a:pt x="238760" y="585470"/>
                  </a:cubicBezTo>
                  <a:cubicBezTo>
                    <a:pt x="259080" y="571500"/>
                    <a:pt x="290830" y="566420"/>
                    <a:pt x="309880" y="565150"/>
                  </a:cubicBezTo>
                  <a:cubicBezTo>
                    <a:pt x="325120" y="565150"/>
                    <a:pt x="335280" y="568960"/>
                    <a:pt x="346710" y="574040"/>
                  </a:cubicBezTo>
                  <a:cubicBezTo>
                    <a:pt x="358140" y="577850"/>
                    <a:pt x="369570" y="582930"/>
                    <a:pt x="378460" y="593090"/>
                  </a:cubicBezTo>
                  <a:cubicBezTo>
                    <a:pt x="392430" y="607060"/>
                    <a:pt x="411480" y="633730"/>
                    <a:pt x="416560" y="656590"/>
                  </a:cubicBezTo>
                  <a:cubicBezTo>
                    <a:pt x="421640" y="679450"/>
                    <a:pt x="415290" y="711200"/>
                    <a:pt x="408940" y="730250"/>
                  </a:cubicBezTo>
                  <a:cubicBezTo>
                    <a:pt x="403860" y="742950"/>
                    <a:pt x="397510" y="751840"/>
                    <a:pt x="387350" y="760730"/>
                  </a:cubicBezTo>
                  <a:cubicBezTo>
                    <a:pt x="372110" y="773430"/>
                    <a:pt x="341630" y="789940"/>
                    <a:pt x="322580" y="795020"/>
                  </a:cubicBezTo>
                  <a:cubicBezTo>
                    <a:pt x="308610" y="798830"/>
                    <a:pt x="298450" y="798830"/>
                    <a:pt x="284480" y="795020"/>
                  </a:cubicBezTo>
                  <a:cubicBezTo>
                    <a:pt x="265430" y="789940"/>
                    <a:pt x="236220" y="777240"/>
                    <a:pt x="219710" y="760730"/>
                  </a:cubicBezTo>
                  <a:cubicBezTo>
                    <a:pt x="203200" y="742950"/>
                    <a:pt x="193040" y="712470"/>
                    <a:pt x="189230" y="693420"/>
                  </a:cubicBezTo>
                  <a:cubicBezTo>
                    <a:pt x="186690" y="679450"/>
                    <a:pt x="187960" y="673100"/>
                    <a:pt x="190500" y="655320"/>
                  </a:cubicBezTo>
                  <a:cubicBezTo>
                    <a:pt x="199390" y="617220"/>
                    <a:pt x="269240" y="535940"/>
                    <a:pt x="259080" y="469900"/>
                  </a:cubicBezTo>
                  <a:cubicBezTo>
                    <a:pt x="245110" y="378460"/>
                    <a:pt x="63500" y="237490"/>
                    <a:pt x="25400" y="171450"/>
                  </a:cubicBezTo>
                  <a:cubicBezTo>
                    <a:pt x="10160" y="142240"/>
                    <a:pt x="0" y="125730"/>
                    <a:pt x="0" y="102870"/>
                  </a:cubicBezTo>
                  <a:cubicBezTo>
                    <a:pt x="0" y="80010"/>
                    <a:pt x="12700" y="50800"/>
                    <a:pt x="26670" y="34290"/>
                  </a:cubicBezTo>
                  <a:cubicBezTo>
                    <a:pt x="36830" y="21590"/>
                    <a:pt x="50800" y="11430"/>
                    <a:pt x="67310" y="6350"/>
                  </a:cubicBezTo>
                  <a:cubicBezTo>
                    <a:pt x="86360" y="0"/>
                    <a:pt x="119380" y="0"/>
                    <a:pt x="139700" y="6350"/>
                  </a:cubicBezTo>
                  <a:cubicBezTo>
                    <a:pt x="156210" y="11430"/>
                    <a:pt x="180340" y="34290"/>
                    <a:pt x="180340" y="3429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4019308" y="3182090"/>
            <a:ext cx="88849" cy="181959"/>
            <a:chOff x="0" y="0"/>
            <a:chExt cx="344170" cy="704850"/>
          </a:xfrm>
        </p:grpSpPr>
        <p:sp>
          <p:nvSpPr>
            <p:cNvPr id="81" name="Freeform 81"/>
            <p:cNvSpPr/>
            <p:nvPr/>
          </p:nvSpPr>
          <p:spPr>
            <a:xfrm>
              <a:off x="50800" y="49530"/>
              <a:ext cx="245110" cy="607060"/>
            </a:xfrm>
            <a:custGeom>
              <a:avLst/>
              <a:gdLst/>
              <a:ahLst/>
              <a:cxnLst/>
              <a:rect l="l" t="t" r="r" b="b"/>
              <a:pathLst>
                <a:path w="245110" h="607060">
                  <a:moveTo>
                    <a:pt x="0" y="584200"/>
                  </a:moveTo>
                  <a:cubicBezTo>
                    <a:pt x="83820" y="382270"/>
                    <a:pt x="86360" y="306070"/>
                    <a:pt x="107950" y="236220"/>
                  </a:cubicBezTo>
                  <a:cubicBezTo>
                    <a:pt x="130810" y="162560"/>
                    <a:pt x="181610" y="40640"/>
                    <a:pt x="203200" y="13970"/>
                  </a:cubicBezTo>
                  <a:cubicBezTo>
                    <a:pt x="208280" y="5080"/>
                    <a:pt x="212090" y="1270"/>
                    <a:pt x="217170" y="1270"/>
                  </a:cubicBezTo>
                  <a:cubicBezTo>
                    <a:pt x="223520" y="0"/>
                    <a:pt x="237490" y="6350"/>
                    <a:pt x="240030" y="11430"/>
                  </a:cubicBezTo>
                  <a:cubicBezTo>
                    <a:pt x="242570" y="17780"/>
                    <a:pt x="240030" y="31750"/>
                    <a:pt x="236220" y="36830"/>
                  </a:cubicBezTo>
                  <a:cubicBezTo>
                    <a:pt x="231140" y="40640"/>
                    <a:pt x="222250" y="43180"/>
                    <a:pt x="217170" y="41910"/>
                  </a:cubicBezTo>
                  <a:cubicBezTo>
                    <a:pt x="210820" y="39370"/>
                    <a:pt x="201930" y="29210"/>
                    <a:pt x="200660" y="21590"/>
                  </a:cubicBezTo>
                  <a:cubicBezTo>
                    <a:pt x="200660" y="16510"/>
                    <a:pt x="204470" y="7620"/>
                    <a:pt x="209550" y="5080"/>
                  </a:cubicBezTo>
                  <a:cubicBezTo>
                    <a:pt x="214630" y="1270"/>
                    <a:pt x="223520" y="0"/>
                    <a:pt x="228600" y="1270"/>
                  </a:cubicBezTo>
                  <a:cubicBezTo>
                    <a:pt x="234950" y="5080"/>
                    <a:pt x="241300" y="11430"/>
                    <a:pt x="242570" y="22860"/>
                  </a:cubicBezTo>
                  <a:cubicBezTo>
                    <a:pt x="245110" y="58420"/>
                    <a:pt x="167640" y="185420"/>
                    <a:pt x="142240" y="264160"/>
                  </a:cubicBezTo>
                  <a:cubicBezTo>
                    <a:pt x="119380" y="335280"/>
                    <a:pt x="115570" y="414020"/>
                    <a:pt x="95250" y="473710"/>
                  </a:cubicBezTo>
                  <a:cubicBezTo>
                    <a:pt x="78740" y="520700"/>
                    <a:pt x="54610" y="581660"/>
                    <a:pt x="35560" y="598170"/>
                  </a:cubicBezTo>
                  <a:cubicBezTo>
                    <a:pt x="26670" y="604520"/>
                    <a:pt x="16510" y="607060"/>
                    <a:pt x="10160" y="603250"/>
                  </a:cubicBezTo>
                  <a:cubicBezTo>
                    <a:pt x="5080" y="600710"/>
                    <a:pt x="0" y="584200"/>
                    <a:pt x="0" y="58420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3978982" y="3197499"/>
            <a:ext cx="121634" cy="289824"/>
            <a:chOff x="0" y="0"/>
            <a:chExt cx="471170" cy="1122680"/>
          </a:xfrm>
        </p:grpSpPr>
        <p:sp>
          <p:nvSpPr>
            <p:cNvPr id="83" name="Freeform 83"/>
            <p:cNvSpPr/>
            <p:nvPr/>
          </p:nvSpPr>
          <p:spPr>
            <a:xfrm>
              <a:off x="40640" y="48260"/>
              <a:ext cx="378460" cy="1024890"/>
            </a:xfrm>
            <a:custGeom>
              <a:avLst/>
              <a:gdLst/>
              <a:ahLst/>
              <a:cxnLst/>
              <a:rect l="l" t="t" r="r" b="b"/>
              <a:pathLst>
                <a:path w="378460" h="1024890">
                  <a:moveTo>
                    <a:pt x="378460" y="26670"/>
                  </a:moveTo>
                  <a:cubicBezTo>
                    <a:pt x="190500" y="485140"/>
                    <a:pt x="90170" y="953770"/>
                    <a:pt x="44450" y="1009650"/>
                  </a:cubicBezTo>
                  <a:cubicBezTo>
                    <a:pt x="36830" y="1021080"/>
                    <a:pt x="27940" y="1024890"/>
                    <a:pt x="22860" y="1023620"/>
                  </a:cubicBezTo>
                  <a:cubicBezTo>
                    <a:pt x="16510" y="1021080"/>
                    <a:pt x="8890" y="1005840"/>
                    <a:pt x="10160" y="999490"/>
                  </a:cubicBezTo>
                  <a:cubicBezTo>
                    <a:pt x="12700" y="994410"/>
                    <a:pt x="29210" y="986790"/>
                    <a:pt x="34290" y="989330"/>
                  </a:cubicBezTo>
                  <a:cubicBezTo>
                    <a:pt x="39370" y="991870"/>
                    <a:pt x="45720" y="1008380"/>
                    <a:pt x="43180" y="1013460"/>
                  </a:cubicBezTo>
                  <a:cubicBezTo>
                    <a:pt x="41910" y="1018540"/>
                    <a:pt x="30480" y="1024890"/>
                    <a:pt x="24130" y="1023620"/>
                  </a:cubicBezTo>
                  <a:cubicBezTo>
                    <a:pt x="19050" y="1022350"/>
                    <a:pt x="12700" y="1014730"/>
                    <a:pt x="10160" y="1002030"/>
                  </a:cubicBezTo>
                  <a:cubicBezTo>
                    <a:pt x="0" y="933450"/>
                    <a:pt x="146050" y="492760"/>
                    <a:pt x="212090" y="309880"/>
                  </a:cubicBezTo>
                  <a:cubicBezTo>
                    <a:pt x="257810" y="186690"/>
                    <a:pt x="313690" y="34290"/>
                    <a:pt x="346710" y="7620"/>
                  </a:cubicBezTo>
                  <a:cubicBezTo>
                    <a:pt x="355600" y="0"/>
                    <a:pt x="365760" y="0"/>
                    <a:pt x="370840" y="2540"/>
                  </a:cubicBezTo>
                  <a:cubicBezTo>
                    <a:pt x="377190" y="6350"/>
                    <a:pt x="378460" y="26670"/>
                    <a:pt x="378460" y="26670"/>
                  </a:cubicBezTo>
                </a:path>
              </a:pathLst>
            </a:custGeom>
            <a:solidFill>
              <a:srgbClr val="869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84" name="Freeform 84"/>
          <p:cNvSpPr/>
          <p:nvPr/>
        </p:nvSpPr>
        <p:spPr>
          <a:xfrm>
            <a:off x="240998" y="2352538"/>
            <a:ext cx="4877252" cy="3160529"/>
          </a:xfrm>
          <a:custGeom>
            <a:avLst/>
            <a:gdLst/>
            <a:ahLst/>
            <a:cxnLst/>
            <a:rect l="l" t="t" r="r" b="b"/>
            <a:pathLst>
              <a:path w="7315878" h="4740793">
                <a:moveTo>
                  <a:pt x="0" y="0"/>
                </a:moveTo>
                <a:lnTo>
                  <a:pt x="7315878" y="0"/>
                </a:lnTo>
                <a:lnTo>
                  <a:pt x="7315878" y="4740793"/>
                </a:lnTo>
                <a:lnTo>
                  <a:pt x="0" y="4740793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85" name="TextBox 85"/>
          <p:cNvSpPr txBox="1"/>
          <p:nvPr/>
        </p:nvSpPr>
        <p:spPr>
          <a:xfrm>
            <a:off x="6096000" y="2259427"/>
            <a:ext cx="5828410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“I’m going to find a job!”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the froggy said,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so she stretched out her arms,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and hopped out of bed.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xit" presetSubtype="1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2">
            <a:extLst>
              <a:ext uri="{FF2B5EF4-FFF2-40B4-BE49-F238E27FC236}">
                <a16:creationId xmlns:a16="http://schemas.microsoft.com/office/drawing/2014/main" id="{AC11281C-FD06-305A-CC92-2A6A6F3F0A26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7341C00C-1597-820B-5AEB-B8B32D05B6C0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D5977D9D-B03F-F16A-8973-77CF4E331115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5" name="Group 5">
            <a:extLst>
              <a:ext uri="{FF2B5EF4-FFF2-40B4-BE49-F238E27FC236}">
                <a16:creationId xmlns:a16="http://schemas.microsoft.com/office/drawing/2014/main" id="{E0F382A4-9B75-3706-40AB-4749EBF2B345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B51D7D61-1A51-3F84-E6AE-4E2351819138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2E6F85A4-C0DA-65F7-4C55-5CA1D3C6A833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67025E80-4C89-5CA7-5EBB-7CF739059181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E2796E74-72AB-51E3-7363-6E2246FCFE2A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AE5EBD30-D86E-14B7-C744-E818D1168CF0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6A82AE81-2571-831C-F6AD-16E9996C9D43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F896E47E-A3B0-CC27-78EA-DDCA078F7D7B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B00F5C93-1314-7CB8-D71D-EAAD594F4E97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8637693" y="879575"/>
            <a:ext cx="3074416" cy="2982183"/>
          </a:xfrm>
          <a:custGeom>
            <a:avLst/>
            <a:gdLst/>
            <a:ahLst/>
            <a:cxnLst/>
            <a:rect l="l" t="t" r="r" b="b"/>
            <a:pathLst>
              <a:path w="4611624" h="4473275">
                <a:moveTo>
                  <a:pt x="0" y="0"/>
                </a:moveTo>
                <a:lnTo>
                  <a:pt x="4611624" y="0"/>
                </a:lnTo>
                <a:lnTo>
                  <a:pt x="4611624" y="4473276"/>
                </a:lnTo>
                <a:lnTo>
                  <a:pt x="0" y="4473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alphaModFix amt="7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14" name="Group 14"/>
          <p:cNvGrpSpPr/>
          <p:nvPr/>
        </p:nvGrpSpPr>
        <p:grpSpPr>
          <a:xfrm>
            <a:off x="1401563" y="4776417"/>
            <a:ext cx="5306579" cy="1395783"/>
            <a:chOff x="0" y="0"/>
            <a:chExt cx="10613157" cy="27915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613157" cy="2785954"/>
            </a:xfrm>
            <a:custGeom>
              <a:avLst/>
              <a:gdLst/>
              <a:ahLst/>
              <a:cxnLst/>
              <a:rect l="l" t="t" r="r" b="b"/>
              <a:pathLst>
                <a:path w="10613157" h="2785954">
                  <a:moveTo>
                    <a:pt x="0" y="0"/>
                  </a:moveTo>
                  <a:lnTo>
                    <a:pt x="10613157" y="0"/>
                  </a:lnTo>
                  <a:lnTo>
                    <a:pt x="10613157" y="2785954"/>
                  </a:lnTo>
                  <a:lnTo>
                    <a:pt x="0" y="2785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80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9327955" y="2536496"/>
              <a:ext cx="532592" cy="255071"/>
              <a:chOff x="0" y="0"/>
              <a:chExt cx="1084580" cy="51943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43180" y="46990"/>
                <a:ext cx="991870" cy="422910"/>
              </a:xfrm>
              <a:custGeom>
                <a:avLst/>
                <a:gdLst/>
                <a:ahLst/>
                <a:cxnLst/>
                <a:rect l="l" t="t" r="r" b="b"/>
                <a:pathLst>
                  <a:path w="991870" h="422910">
                    <a:moveTo>
                      <a:pt x="864870" y="175260"/>
                    </a:moveTo>
                    <a:cubicBezTo>
                      <a:pt x="702310" y="364490"/>
                      <a:pt x="675640" y="379730"/>
                      <a:pt x="642620" y="377190"/>
                    </a:cubicBezTo>
                    <a:cubicBezTo>
                      <a:pt x="596900" y="372110"/>
                      <a:pt x="530860" y="285750"/>
                      <a:pt x="483870" y="274320"/>
                    </a:cubicBezTo>
                    <a:cubicBezTo>
                      <a:pt x="449580" y="267970"/>
                      <a:pt x="421640" y="287020"/>
                      <a:pt x="391160" y="287020"/>
                    </a:cubicBezTo>
                    <a:cubicBezTo>
                      <a:pt x="363220" y="288290"/>
                      <a:pt x="332740" y="289560"/>
                      <a:pt x="308610" y="280670"/>
                    </a:cubicBezTo>
                    <a:cubicBezTo>
                      <a:pt x="284480" y="271780"/>
                      <a:pt x="259080" y="252730"/>
                      <a:pt x="246380" y="234950"/>
                    </a:cubicBezTo>
                    <a:cubicBezTo>
                      <a:pt x="234950" y="220980"/>
                      <a:pt x="229870" y="204470"/>
                      <a:pt x="227330" y="189230"/>
                    </a:cubicBezTo>
                    <a:cubicBezTo>
                      <a:pt x="224790" y="175260"/>
                      <a:pt x="227330" y="160020"/>
                      <a:pt x="231140" y="147320"/>
                    </a:cubicBezTo>
                    <a:cubicBezTo>
                      <a:pt x="236220" y="134620"/>
                      <a:pt x="243840" y="121920"/>
                      <a:pt x="254000" y="113030"/>
                    </a:cubicBezTo>
                    <a:cubicBezTo>
                      <a:pt x="264160" y="104140"/>
                      <a:pt x="275590" y="96520"/>
                      <a:pt x="290830" y="92710"/>
                    </a:cubicBezTo>
                    <a:cubicBezTo>
                      <a:pt x="307340" y="90170"/>
                      <a:pt x="335280" y="92710"/>
                      <a:pt x="351790" y="99060"/>
                    </a:cubicBezTo>
                    <a:cubicBezTo>
                      <a:pt x="364490" y="105410"/>
                      <a:pt x="375920" y="113030"/>
                      <a:pt x="383540" y="125730"/>
                    </a:cubicBezTo>
                    <a:cubicBezTo>
                      <a:pt x="393700" y="144780"/>
                      <a:pt x="396240" y="177800"/>
                      <a:pt x="397510" y="204470"/>
                    </a:cubicBezTo>
                    <a:cubicBezTo>
                      <a:pt x="398780" y="233680"/>
                      <a:pt x="400050" y="264160"/>
                      <a:pt x="391160" y="293370"/>
                    </a:cubicBezTo>
                    <a:cubicBezTo>
                      <a:pt x="382270" y="325120"/>
                      <a:pt x="367030" y="370840"/>
                      <a:pt x="342900" y="386080"/>
                    </a:cubicBezTo>
                    <a:cubicBezTo>
                      <a:pt x="321310" y="400050"/>
                      <a:pt x="284480" y="400050"/>
                      <a:pt x="260350" y="392430"/>
                    </a:cubicBezTo>
                    <a:cubicBezTo>
                      <a:pt x="236220" y="384810"/>
                      <a:pt x="218440" y="368300"/>
                      <a:pt x="198120" y="342900"/>
                    </a:cubicBezTo>
                    <a:cubicBezTo>
                      <a:pt x="162560" y="295910"/>
                      <a:pt x="107950" y="160020"/>
                      <a:pt x="96520" y="114300"/>
                    </a:cubicBezTo>
                    <a:cubicBezTo>
                      <a:pt x="92710" y="96520"/>
                      <a:pt x="91440" y="86360"/>
                      <a:pt x="93980" y="73660"/>
                    </a:cubicBezTo>
                    <a:cubicBezTo>
                      <a:pt x="96520" y="60960"/>
                      <a:pt x="100330" y="46990"/>
                      <a:pt x="110490" y="35560"/>
                    </a:cubicBezTo>
                    <a:cubicBezTo>
                      <a:pt x="121920" y="22860"/>
                      <a:pt x="143510" y="7620"/>
                      <a:pt x="161290" y="3810"/>
                    </a:cubicBezTo>
                    <a:cubicBezTo>
                      <a:pt x="180340" y="0"/>
                      <a:pt x="208280" y="7620"/>
                      <a:pt x="222250" y="13970"/>
                    </a:cubicBezTo>
                    <a:cubicBezTo>
                      <a:pt x="229870" y="16510"/>
                      <a:pt x="233680" y="19050"/>
                      <a:pt x="238760" y="26670"/>
                    </a:cubicBezTo>
                    <a:cubicBezTo>
                      <a:pt x="248920" y="44450"/>
                      <a:pt x="256540" y="102870"/>
                      <a:pt x="248920" y="138430"/>
                    </a:cubicBezTo>
                    <a:cubicBezTo>
                      <a:pt x="242570" y="172720"/>
                      <a:pt x="220980" y="212090"/>
                      <a:pt x="195580" y="234950"/>
                    </a:cubicBezTo>
                    <a:cubicBezTo>
                      <a:pt x="173990" y="256540"/>
                      <a:pt x="140970" y="278130"/>
                      <a:pt x="113030" y="276860"/>
                    </a:cubicBezTo>
                    <a:cubicBezTo>
                      <a:pt x="78740" y="274320"/>
                      <a:pt x="15240" y="233680"/>
                      <a:pt x="7620" y="204470"/>
                    </a:cubicBezTo>
                    <a:cubicBezTo>
                      <a:pt x="0" y="180340"/>
                      <a:pt x="22860" y="134620"/>
                      <a:pt x="43180" y="120650"/>
                    </a:cubicBezTo>
                    <a:cubicBezTo>
                      <a:pt x="62230" y="107950"/>
                      <a:pt x="100330" y="107950"/>
                      <a:pt x="121920" y="118110"/>
                    </a:cubicBezTo>
                    <a:cubicBezTo>
                      <a:pt x="144780" y="128270"/>
                      <a:pt x="153670" y="167640"/>
                      <a:pt x="176530" y="185420"/>
                    </a:cubicBezTo>
                    <a:cubicBezTo>
                      <a:pt x="201930" y="205740"/>
                      <a:pt x="231140" y="226060"/>
                      <a:pt x="270510" y="229870"/>
                    </a:cubicBezTo>
                    <a:cubicBezTo>
                      <a:pt x="334010" y="236220"/>
                      <a:pt x="463550" y="162560"/>
                      <a:pt x="528320" y="165100"/>
                    </a:cubicBezTo>
                    <a:cubicBezTo>
                      <a:pt x="567690" y="166370"/>
                      <a:pt x="598170" y="176530"/>
                      <a:pt x="624840" y="196850"/>
                    </a:cubicBezTo>
                    <a:cubicBezTo>
                      <a:pt x="652780" y="220980"/>
                      <a:pt x="679450" y="308610"/>
                      <a:pt x="687070" y="307340"/>
                    </a:cubicBezTo>
                    <a:cubicBezTo>
                      <a:pt x="690880" y="306070"/>
                      <a:pt x="684530" y="266700"/>
                      <a:pt x="685800" y="266700"/>
                    </a:cubicBezTo>
                    <a:cubicBezTo>
                      <a:pt x="687070" y="266700"/>
                      <a:pt x="692150" y="278130"/>
                      <a:pt x="693420" y="287020"/>
                    </a:cubicBezTo>
                    <a:cubicBezTo>
                      <a:pt x="695960" y="300990"/>
                      <a:pt x="694690" y="332740"/>
                      <a:pt x="687070" y="349250"/>
                    </a:cubicBezTo>
                    <a:cubicBezTo>
                      <a:pt x="681990" y="363220"/>
                      <a:pt x="670560" y="373380"/>
                      <a:pt x="659130" y="381000"/>
                    </a:cubicBezTo>
                    <a:cubicBezTo>
                      <a:pt x="648970" y="388620"/>
                      <a:pt x="633730" y="394970"/>
                      <a:pt x="619760" y="397510"/>
                    </a:cubicBezTo>
                    <a:cubicBezTo>
                      <a:pt x="607060" y="398780"/>
                      <a:pt x="591820" y="398780"/>
                      <a:pt x="577850" y="392430"/>
                    </a:cubicBezTo>
                    <a:cubicBezTo>
                      <a:pt x="561340" y="384810"/>
                      <a:pt x="539750" y="370840"/>
                      <a:pt x="530860" y="351790"/>
                    </a:cubicBezTo>
                    <a:cubicBezTo>
                      <a:pt x="519430" y="328930"/>
                      <a:pt x="519430" y="292100"/>
                      <a:pt x="527050" y="264160"/>
                    </a:cubicBezTo>
                    <a:cubicBezTo>
                      <a:pt x="535940" y="232410"/>
                      <a:pt x="554990" y="190500"/>
                      <a:pt x="584200" y="172720"/>
                    </a:cubicBezTo>
                    <a:cubicBezTo>
                      <a:pt x="617220" y="154940"/>
                      <a:pt x="678180" y="161290"/>
                      <a:pt x="721360" y="168910"/>
                    </a:cubicBezTo>
                    <a:cubicBezTo>
                      <a:pt x="763270" y="176530"/>
                      <a:pt x="806450" y="193040"/>
                      <a:pt x="839470" y="215900"/>
                    </a:cubicBezTo>
                    <a:cubicBezTo>
                      <a:pt x="871220" y="238760"/>
                      <a:pt x="916940" y="303530"/>
                      <a:pt x="918210" y="300990"/>
                    </a:cubicBezTo>
                    <a:cubicBezTo>
                      <a:pt x="919480" y="300990"/>
                      <a:pt x="882650" y="254000"/>
                      <a:pt x="883920" y="252730"/>
                    </a:cubicBezTo>
                    <a:cubicBezTo>
                      <a:pt x="885190" y="251460"/>
                      <a:pt x="920750" y="279400"/>
                      <a:pt x="929640" y="295910"/>
                    </a:cubicBezTo>
                    <a:cubicBezTo>
                      <a:pt x="935990" y="308610"/>
                      <a:pt x="938530" y="323850"/>
                      <a:pt x="937260" y="336550"/>
                    </a:cubicBezTo>
                    <a:cubicBezTo>
                      <a:pt x="937260" y="350520"/>
                      <a:pt x="932180" y="365760"/>
                      <a:pt x="925830" y="377190"/>
                    </a:cubicBezTo>
                    <a:cubicBezTo>
                      <a:pt x="918210" y="389890"/>
                      <a:pt x="908050" y="401320"/>
                      <a:pt x="896620" y="407670"/>
                    </a:cubicBezTo>
                    <a:cubicBezTo>
                      <a:pt x="883920" y="415290"/>
                      <a:pt x="869950" y="420370"/>
                      <a:pt x="855980" y="421640"/>
                    </a:cubicBezTo>
                    <a:cubicBezTo>
                      <a:pt x="842010" y="422910"/>
                      <a:pt x="826770" y="422910"/>
                      <a:pt x="814070" y="414020"/>
                    </a:cubicBezTo>
                    <a:cubicBezTo>
                      <a:pt x="795020" y="401320"/>
                      <a:pt x="764540" y="359410"/>
                      <a:pt x="762000" y="331470"/>
                    </a:cubicBezTo>
                    <a:cubicBezTo>
                      <a:pt x="759460" y="304800"/>
                      <a:pt x="775970" y="273050"/>
                      <a:pt x="792480" y="251460"/>
                    </a:cubicBezTo>
                    <a:cubicBezTo>
                      <a:pt x="808990" y="228600"/>
                      <a:pt x="840740" y="207010"/>
                      <a:pt x="863600" y="198120"/>
                    </a:cubicBezTo>
                    <a:cubicBezTo>
                      <a:pt x="880110" y="190500"/>
                      <a:pt x="896620" y="189230"/>
                      <a:pt x="911860" y="191770"/>
                    </a:cubicBezTo>
                    <a:cubicBezTo>
                      <a:pt x="925830" y="193040"/>
                      <a:pt x="939800" y="196850"/>
                      <a:pt x="951230" y="205740"/>
                    </a:cubicBezTo>
                    <a:cubicBezTo>
                      <a:pt x="965200" y="217170"/>
                      <a:pt x="981710" y="241300"/>
                      <a:pt x="986790" y="257810"/>
                    </a:cubicBezTo>
                    <a:cubicBezTo>
                      <a:pt x="991870" y="271780"/>
                      <a:pt x="991870" y="285750"/>
                      <a:pt x="986790" y="300990"/>
                    </a:cubicBezTo>
                    <a:cubicBezTo>
                      <a:pt x="981710" y="317500"/>
                      <a:pt x="962660" y="342900"/>
                      <a:pt x="951230" y="351790"/>
                    </a:cubicBezTo>
                    <a:cubicBezTo>
                      <a:pt x="944880" y="358140"/>
                      <a:pt x="941070" y="360680"/>
                      <a:pt x="932180" y="361950"/>
                    </a:cubicBezTo>
                    <a:cubicBezTo>
                      <a:pt x="913130" y="365760"/>
                      <a:pt x="858520" y="360680"/>
                      <a:pt x="834390" y="344170"/>
                    </a:cubicBezTo>
                    <a:cubicBezTo>
                      <a:pt x="811530" y="330200"/>
                      <a:pt x="781050" y="281940"/>
                      <a:pt x="787400" y="271780"/>
                    </a:cubicBezTo>
                    <a:cubicBezTo>
                      <a:pt x="792480" y="262890"/>
                      <a:pt x="863600" y="288290"/>
                      <a:pt x="864870" y="285750"/>
                    </a:cubicBezTo>
                    <a:cubicBezTo>
                      <a:pt x="864870" y="284480"/>
                      <a:pt x="825500" y="278130"/>
                      <a:pt x="811530" y="264160"/>
                    </a:cubicBezTo>
                    <a:cubicBezTo>
                      <a:pt x="796290" y="247650"/>
                      <a:pt x="781050" y="209550"/>
                      <a:pt x="782320" y="186690"/>
                    </a:cubicBezTo>
                    <a:cubicBezTo>
                      <a:pt x="782320" y="167640"/>
                      <a:pt x="793750" y="148590"/>
                      <a:pt x="806450" y="135890"/>
                    </a:cubicBezTo>
                    <a:cubicBezTo>
                      <a:pt x="819150" y="121920"/>
                      <a:pt x="838200" y="110490"/>
                      <a:pt x="857250" y="109220"/>
                    </a:cubicBezTo>
                    <a:cubicBezTo>
                      <a:pt x="880110" y="107950"/>
                      <a:pt x="919480" y="118110"/>
                      <a:pt x="935990" y="137160"/>
                    </a:cubicBezTo>
                    <a:cubicBezTo>
                      <a:pt x="952500" y="154940"/>
                      <a:pt x="962660" y="193040"/>
                      <a:pt x="957580" y="217170"/>
                    </a:cubicBezTo>
                    <a:cubicBezTo>
                      <a:pt x="951230" y="241300"/>
                      <a:pt x="923290" y="270510"/>
                      <a:pt x="902970" y="280670"/>
                    </a:cubicBezTo>
                    <a:cubicBezTo>
                      <a:pt x="885190" y="288290"/>
                      <a:pt x="863600" y="288290"/>
                      <a:pt x="845820" y="283210"/>
                    </a:cubicBezTo>
                    <a:cubicBezTo>
                      <a:pt x="828040" y="278130"/>
                      <a:pt x="810260" y="265430"/>
                      <a:pt x="798830" y="250190"/>
                    </a:cubicBezTo>
                    <a:cubicBezTo>
                      <a:pt x="788670" y="236220"/>
                      <a:pt x="781050" y="214630"/>
                      <a:pt x="781050" y="196850"/>
                    </a:cubicBezTo>
                    <a:cubicBezTo>
                      <a:pt x="781050" y="179070"/>
                      <a:pt x="787400" y="156210"/>
                      <a:pt x="800100" y="142240"/>
                    </a:cubicBezTo>
                    <a:cubicBezTo>
                      <a:pt x="815340" y="125730"/>
                      <a:pt x="852170" y="101600"/>
                      <a:pt x="876300" y="107950"/>
                    </a:cubicBezTo>
                    <a:cubicBezTo>
                      <a:pt x="906780" y="116840"/>
                      <a:pt x="967740" y="212090"/>
                      <a:pt x="960120" y="223520"/>
                    </a:cubicBezTo>
                    <a:cubicBezTo>
                      <a:pt x="953770" y="232410"/>
                      <a:pt x="868680" y="201930"/>
                      <a:pt x="868680" y="196850"/>
                    </a:cubicBezTo>
                    <a:cubicBezTo>
                      <a:pt x="869950" y="193040"/>
                      <a:pt x="897890" y="189230"/>
                      <a:pt x="911860" y="191770"/>
                    </a:cubicBezTo>
                    <a:cubicBezTo>
                      <a:pt x="924560" y="193040"/>
                      <a:pt x="939800" y="198120"/>
                      <a:pt x="951230" y="205740"/>
                    </a:cubicBezTo>
                    <a:cubicBezTo>
                      <a:pt x="962660" y="214630"/>
                      <a:pt x="972820" y="226060"/>
                      <a:pt x="979170" y="237490"/>
                    </a:cubicBezTo>
                    <a:cubicBezTo>
                      <a:pt x="985520" y="250190"/>
                      <a:pt x="990600" y="264160"/>
                      <a:pt x="989330" y="279400"/>
                    </a:cubicBezTo>
                    <a:cubicBezTo>
                      <a:pt x="988060" y="297180"/>
                      <a:pt x="977900" y="323850"/>
                      <a:pt x="967740" y="337820"/>
                    </a:cubicBezTo>
                    <a:cubicBezTo>
                      <a:pt x="958850" y="349250"/>
                      <a:pt x="937260" y="364490"/>
                      <a:pt x="932180" y="361950"/>
                    </a:cubicBezTo>
                    <a:cubicBezTo>
                      <a:pt x="928370" y="359410"/>
                      <a:pt x="938530" y="344170"/>
                      <a:pt x="935990" y="332740"/>
                    </a:cubicBezTo>
                    <a:cubicBezTo>
                      <a:pt x="930910" y="312420"/>
                      <a:pt x="881380" y="254000"/>
                      <a:pt x="883920" y="252730"/>
                    </a:cubicBezTo>
                    <a:cubicBezTo>
                      <a:pt x="886460" y="250190"/>
                      <a:pt x="920750" y="279400"/>
                      <a:pt x="929640" y="295910"/>
                    </a:cubicBezTo>
                    <a:cubicBezTo>
                      <a:pt x="935990" y="308610"/>
                      <a:pt x="938530" y="323850"/>
                      <a:pt x="937260" y="336550"/>
                    </a:cubicBezTo>
                    <a:cubicBezTo>
                      <a:pt x="937260" y="350520"/>
                      <a:pt x="933450" y="365760"/>
                      <a:pt x="925830" y="377190"/>
                    </a:cubicBezTo>
                    <a:cubicBezTo>
                      <a:pt x="915670" y="392430"/>
                      <a:pt x="895350" y="411480"/>
                      <a:pt x="876300" y="416560"/>
                    </a:cubicBezTo>
                    <a:cubicBezTo>
                      <a:pt x="858520" y="422910"/>
                      <a:pt x="836930" y="421640"/>
                      <a:pt x="814070" y="414020"/>
                    </a:cubicBezTo>
                    <a:cubicBezTo>
                      <a:pt x="783590" y="405130"/>
                      <a:pt x="732790" y="377190"/>
                      <a:pt x="711200" y="349250"/>
                    </a:cubicBezTo>
                    <a:cubicBezTo>
                      <a:pt x="693420" y="326390"/>
                      <a:pt x="685800" y="266700"/>
                      <a:pt x="685800" y="266700"/>
                    </a:cubicBezTo>
                    <a:cubicBezTo>
                      <a:pt x="685800" y="266700"/>
                      <a:pt x="695960" y="293370"/>
                      <a:pt x="697230" y="307340"/>
                    </a:cubicBezTo>
                    <a:cubicBezTo>
                      <a:pt x="697230" y="321310"/>
                      <a:pt x="694690" y="336550"/>
                      <a:pt x="687070" y="349250"/>
                    </a:cubicBezTo>
                    <a:cubicBezTo>
                      <a:pt x="678180" y="364490"/>
                      <a:pt x="659130" y="384810"/>
                      <a:pt x="641350" y="391160"/>
                    </a:cubicBezTo>
                    <a:cubicBezTo>
                      <a:pt x="622300" y="398780"/>
                      <a:pt x="595630" y="397510"/>
                      <a:pt x="577850" y="392430"/>
                    </a:cubicBezTo>
                    <a:cubicBezTo>
                      <a:pt x="563880" y="388620"/>
                      <a:pt x="551180" y="377190"/>
                      <a:pt x="542290" y="369570"/>
                    </a:cubicBezTo>
                    <a:cubicBezTo>
                      <a:pt x="537210" y="363220"/>
                      <a:pt x="529590" y="356870"/>
                      <a:pt x="530860" y="351790"/>
                    </a:cubicBezTo>
                    <a:cubicBezTo>
                      <a:pt x="532130" y="342900"/>
                      <a:pt x="577850" y="328930"/>
                      <a:pt x="577850" y="328930"/>
                    </a:cubicBezTo>
                    <a:cubicBezTo>
                      <a:pt x="577850" y="328930"/>
                      <a:pt x="527050" y="356870"/>
                      <a:pt x="492760" y="367030"/>
                    </a:cubicBezTo>
                    <a:cubicBezTo>
                      <a:pt x="443230" y="382270"/>
                      <a:pt x="360680" y="396240"/>
                      <a:pt x="307340" y="401320"/>
                    </a:cubicBezTo>
                    <a:cubicBezTo>
                      <a:pt x="266700" y="405130"/>
                      <a:pt x="234950" y="407670"/>
                      <a:pt x="200660" y="401320"/>
                    </a:cubicBezTo>
                    <a:cubicBezTo>
                      <a:pt x="168910" y="394970"/>
                      <a:pt x="135890" y="381000"/>
                      <a:pt x="110490" y="364490"/>
                    </a:cubicBezTo>
                    <a:cubicBezTo>
                      <a:pt x="86360" y="349250"/>
                      <a:pt x="66040" y="331470"/>
                      <a:pt x="50800" y="309880"/>
                    </a:cubicBezTo>
                    <a:cubicBezTo>
                      <a:pt x="34290" y="287020"/>
                      <a:pt x="3810" y="241300"/>
                      <a:pt x="12700" y="229870"/>
                    </a:cubicBezTo>
                    <a:cubicBezTo>
                      <a:pt x="21590" y="218440"/>
                      <a:pt x="91440" y="261620"/>
                      <a:pt x="114300" y="250190"/>
                    </a:cubicBezTo>
                    <a:cubicBezTo>
                      <a:pt x="135890" y="238760"/>
                      <a:pt x="152400" y="193040"/>
                      <a:pt x="149860" y="168910"/>
                    </a:cubicBezTo>
                    <a:cubicBezTo>
                      <a:pt x="147320" y="144780"/>
                      <a:pt x="119380" y="104140"/>
                      <a:pt x="102870" y="102870"/>
                    </a:cubicBezTo>
                    <a:cubicBezTo>
                      <a:pt x="86360" y="101600"/>
                      <a:pt x="53340" y="160020"/>
                      <a:pt x="49530" y="157480"/>
                    </a:cubicBezTo>
                    <a:cubicBezTo>
                      <a:pt x="45720" y="154940"/>
                      <a:pt x="86360" y="54610"/>
                      <a:pt x="97790" y="55880"/>
                    </a:cubicBezTo>
                    <a:cubicBezTo>
                      <a:pt x="109220" y="57150"/>
                      <a:pt x="123190" y="147320"/>
                      <a:pt x="119380" y="149860"/>
                    </a:cubicBezTo>
                    <a:cubicBezTo>
                      <a:pt x="115570" y="151130"/>
                      <a:pt x="101600" y="127000"/>
                      <a:pt x="96520" y="114300"/>
                    </a:cubicBezTo>
                    <a:cubicBezTo>
                      <a:pt x="92710" y="101600"/>
                      <a:pt x="91440" y="86360"/>
                      <a:pt x="93980" y="73660"/>
                    </a:cubicBezTo>
                    <a:cubicBezTo>
                      <a:pt x="96520" y="60960"/>
                      <a:pt x="101600" y="46990"/>
                      <a:pt x="110490" y="35560"/>
                    </a:cubicBezTo>
                    <a:cubicBezTo>
                      <a:pt x="118110" y="25400"/>
                      <a:pt x="128270" y="15240"/>
                      <a:pt x="142240" y="10160"/>
                    </a:cubicBezTo>
                    <a:cubicBezTo>
                      <a:pt x="158750" y="3810"/>
                      <a:pt x="185420" y="1270"/>
                      <a:pt x="203200" y="5080"/>
                    </a:cubicBezTo>
                    <a:cubicBezTo>
                      <a:pt x="217170" y="8890"/>
                      <a:pt x="227330" y="13970"/>
                      <a:pt x="238760" y="26670"/>
                    </a:cubicBezTo>
                    <a:cubicBezTo>
                      <a:pt x="260350" y="50800"/>
                      <a:pt x="289560" y="119380"/>
                      <a:pt x="302260" y="161290"/>
                    </a:cubicBezTo>
                    <a:cubicBezTo>
                      <a:pt x="312420" y="193040"/>
                      <a:pt x="328930" y="238760"/>
                      <a:pt x="318770" y="248920"/>
                    </a:cubicBezTo>
                    <a:cubicBezTo>
                      <a:pt x="307340" y="257810"/>
                      <a:pt x="257810" y="241300"/>
                      <a:pt x="242570" y="227330"/>
                    </a:cubicBezTo>
                    <a:cubicBezTo>
                      <a:pt x="232410" y="218440"/>
                      <a:pt x="228600" y="203200"/>
                      <a:pt x="227330" y="189230"/>
                    </a:cubicBezTo>
                    <a:cubicBezTo>
                      <a:pt x="226060" y="171450"/>
                      <a:pt x="232410" y="144780"/>
                      <a:pt x="240030" y="129540"/>
                    </a:cubicBezTo>
                    <a:cubicBezTo>
                      <a:pt x="247650" y="116840"/>
                      <a:pt x="259080" y="107950"/>
                      <a:pt x="270510" y="101600"/>
                    </a:cubicBezTo>
                    <a:cubicBezTo>
                      <a:pt x="283210" y="93980"/>
                      <a:pt x="297180" y="90170"/>
                      <a:pt x="311150" y="90170"/>
                    </a:cubicBezTo>
                    <a:cubicBezTo>
                      <a:pt x="323850" y="90170"/>
                      <a:pt x="339090" y="92710"/>
                      <a:pt x="351790" y="99060"/>
                    </a:cubicBezTo>
                    <a:cubicBezTo>
                      <a:pt x="363220" y="105410"/>
                      <a:pt x="384810" y="120650"/>
                      <a:pt x="383540" y="125730"/>
                    </a:cubicBezTo>
                    <a:cubicBezTo>
                      <a:pt x="382270" y="130810"/>
                      <a:pt x="345440" y="132080"/>
                      <a:pt x="345440" y="129540"/>
                    </a:cubicBezTo>
                    <a:cubicBezTo>
                      <a:pt x="345440" y="128270"/>
                      <a:pt x="411480" y="101600"/>
                      <a:pt x="449580" y="100330"/>
                    </a:cubicBezTo>
                    <a:cubicBezTo>
                      <a:pt x="499110" y="99060"/>
                      <a:pt x="576580" y="115570"/>
                      <a:pt x="617220" y="140970"/>
                    </a:cubicBezTo>
                    <a:cubicBezTo>
                      <a:pt x="647700" y="161290"/>
                      <a:pt x="688340" y="204470"/>
                      <a:pt x="683260" y="220980"/>
                    </a:cubicBezTo>
                    <a:cubicBezTo>
                      <a:pt x="678180" y="234950"/>
                      <a:pt x="613410" y="247650"/>
                      <a:pt x="607060" y="238760"/>
                    </a:cubicBezTo>
                    <a:cubicBezTo>
                      <a:pt x="598170" y="224790"/>
                      <a:pt x="707390" y="99060"/>
                      <a:pt x="749300" y="68580"/>
                    </a:cubicBezTo>
                    <a:cubicBezTo>
                      <a:pt x="774700" y="52070"/>
                      <a:pt x="797560" y="43180"/>
                      <a:pt x="817880" y="44450"/>
                    </a:cubicBezTo>
                    <a:cubicBezTo>
                      <a:pt x="835660" y="45720"/>
                      <a:pt x="855980" y="59690"/>
                      <a:pt x="867410" y="71120"/>
                    </a:cubicBezTo>
                    <a:cubicBezTo>
                      <a:pt x="876300" y="80010"/>
                      <a:pt x="882650" y="91440"/>
                      <a:pt x="883920" y="104140"/>
                    </a:cubicBezTo>
                    <a:cubicBezTo>
                      <a:pt x="885190" y="123190"/>
                      <a:pt x="864870" y="175260"/>
                      <a:pt x="864870" y="175260"/>
                    </a:cubicBezTo>
                  </a:path>
                </a:pathLst>
              </a:custGeom>
              <a:solidFill>
                <a:srgbClr val="ACE9D4">
                  <a:alpha val="80000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9293031" y="2535872"/>
              <a:ext cx="222641" cy="226383"/>
              <a:chOff x="0" y="0"/>
              <a:chExt cx="453390" cy="46101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35560" y="48260"/>
                <a:ext cx="368300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368300" h="361950">
                    <a:moveTo>
                      <a:pt x="267970" y="196850"/>
                    </a:moveTo>
                    <a:cubicBezTo>
                      <a:pt x="168910" y="339090"/>
                      <a:pt x="144780" y="360680"/>
                      <a:pt x="118110" y="361950"/>
                    </a:cubicBezTo>
                    <a:cubicBezTo>
                      <a:pt x="86360" y="361950"/>
                      <a:pt x="30480" y="335280"/>
                      <a:pt x="15240" y="307340"/>
                    </a:cubicBezTo>
                    <a:cubicBezTo>
                      <a:pt x="0" y="278130"/>
                      <a:pt x="7620" y="223520"/>
                      <a:pt x="29210" y="189230"/>
                    </a:cubicBezTo>
                    <a:cubicBezTo>
                      <a:pt x="58420" y="144780"/>
                      <a:pt x="172720" y="113030"/>
                      <a:pt x="200660" y="80010"/>
                    </a:cubicBezTo>
                    <a:cubicBezTo>
                      <a:pt x="214630" y="62230"/>
                      <a:pt x="209550" y="43180"/>
                      <a:pt x="220980" y="30480"/>
                    </a:cubicBezTo>
                    <a:cubicBezTo>
                      <a:pt x="232410" y="17780"/>
                      <a:pt x="250190" y="7620"/>
                      <a:pt x="266700" y="3810"/>
                    </a:cubicBezTo>
                    <a:cubicBezTo>
                      <a:pt x="283210" y="0"/>
                      <a:pt x="304800" y="3810"/>
                      <a:pt x="320040" y="10160"/>
                    </a:cubicBezTo>
                    <a:cubicBezTo>
                      <a:pt x="335280" y="17780"/>
                      <a:pt x="350520" y="33020"/>
                      <a:pt x="358140" y="48260"/>
                    </a:cubicBezTo>
                    <a:cubicBezTo>
                      <a:pt x="364490" y="62230"/>
                      <a:pt x="368300" y="83820"/>
                      <a:pt x="365760" y="100330"/>
                    </a:cubicBezTo>
                    <a:cubicBezTo>
                      <a:pt x="361950" y="116840"/>
                      <a:pt x="353060" y="135890"/>
                      <a:pt x="339090" y="146050"/>
                    </a:cubicBezTo>
                    <a:cubicBezTo>
                      <a:pt x="322580" y="160020"/>
                      <a:pt x="287020" y="171450"/>
                      <a:pt x="264160" y="166370"/>
                    </a:cubicBezTo>
                    <a:cubicBezTo>
                      <a:pt x="242570" y="161290"/>
                      <a:pt x="213360" y="135890"/>
                      <a:pt x="205740" y="114300"/>
                    </a:cubicBezTo>
                    <a:cubicBezTo>
                      <a:pt x="198120" y="92710"/>
                      <a:pt x="201930" y="55880"/>
                      <a:pt x="215900" y="38100"/>
                    </a:cubicBezTo>
                    <a:cubicBezTo>
                      <a:pt x="228600" y="19050"/>
                      <a:pt x="262890" y="3810"/>
                      <a:pt x="284480" y="2540"/>
                    </a:cubicBezTo>
                    <a:cubicBezTo>
                      <a:pt x="302260" y="1270"/>
                      <a:pt x="321310" y="10160"/>
                      <a:pt x="335280" y="20320"/>
                    </a:cubicBezTo>
                    <a:cubicBezTo>
                      <a:pt x="347980" y="30480"/>
                      <a:pt x="359410" y="50800"/>
                      <a:pt x="364490" y="64770"/>
                    </a:cubicBezTo>
                    <a:cubicBezTo>
                      <a:pt x="367030" y="73660"/>
                      <a:pt x="368300" y="80010"/>
                      <a:pt x="365760" y="91440"/>
                    </a:cubicBezTo>
                    <a:cubicBezTo>
                      <a:pt x="361950" y="115570"/>
                      <a:pt x="340360" y="166370"/>
                      <a:pt x="309880" y="199390"/>
                    </a:cubicBezTo>
                    <a:cubicBezTo>
                      <a:pt x="273050" y="242570"/>
                      <a:pt x="160020" y="321310"/>
                      <a:pt x="143510" y="309880"/>
                    </a:cubicBezTo>
                    <a:cubicBezTo>
                      <a:pt x="133350" y="302260"/>
                      <a:pt x="168910" y="248920"/>
                      <a:pt x="160020" y="228600"/>
                    </a:cubicBezTo>
                    <a:cubicBezTo>
                      <a:pt x="149860" y="208280"/>
                      <a:pt x="90170" y="208280"/>
                      <a:pt x="85090" y="189230"/>
                    </a:cubicBezTo>
                    <a:cubicBezTo>
                      <a:pt x="78740" y="170180"/>
                      <a:pt x="111760" y="134620"/>
                      <a:pt x="128270" y="115570"/>
                    </a:cubicBezTo>
                    <a:cubicBezTo>
                      <a:pt x="142240" y="97790"/>
                      <a:pt x="160020" y="82550"/>
                      <a:pt x="175260" y="74930"/>
                    </a:cubicBezTo>
                    <a:cubicBezTo>
                      <a:pt x="186690" y="67310"/>
                      <a:pt x="196850" y="63500"/>
                      <a:pt x="210820" y="63500"/>
                    </a:cubicBezTo>
                    <a:cubicBezTo>
                      <a:pt x="226060" y="63500"/>
                      <a:pt x="250190" y="72390"/>
                      <a:pt x="262890" y="81280"/>
                    </a:cubicBezTo>
                    <a:cubicBezTo>
                      <a:pt x="273050" y="88900"/>
                      <a:pt x="280670" y="100330"/>
                      <a:pt x="285750" y="110490"/>
                    </a:cubicBezTo>
                    <a:cubicBezTo>
                      <a:pt x="289560" y="121920"/>
                      <a:pt x="293370" y="134620"/>
                      <a:pt x="290830" y="147320"/>
                    </a:cubicBezTo>
                    <a:cubicBezTo>
                      <a:pt x="289560" y="162560"/>
                      <a:pt x="267970" y="196850"/>
                      <a:pt x="267970" y="196850"/>
                    </a:cubicBezTo>
                  </a:path>
                </a:pathLst>
              </a:custGeom>
              <a:solidFill>
                <a:srgbClr val="ACE9D4">
                  <a:alpha val="80000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670851" y="2339425"/>
              <a:ext cx="782674" cy="353606"/>
              <a:chOff x="0" y="0"/>
              <a:chExt cx="1593850" cy="72009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41910" y="50800"/>
                <a:ext cx="1507490" cy="624840"/>
              </a:xfrm>
              <a:custGeom>
                <a:avLst/>
                <a:gdLst/>
                <a:ahLst/>
                <a:cxnLst/>
                <a:rect l="l" t="t" r="r" b="b"/>
                <a:pathLst>
                  <a:path w="1507490" h="624840">
                    <a:moveTo>
                      <a:pt x="294640" y="86360"/>
                    </a:moveTo>
                    <a:cubicBezTo>
                      <a:pt x="271780" y="288290"/>
                      <a:pt x="267970" y="313690"/>
                      <a:pt x="251460" y="336550"/>
                    </a:cubicBezTo>
                    <a:cubicBezTo>
                      <a:pt x="232410" y="361950"/>
                      <a:pt x="193040" y="398780"/>
                      <a:pt x="166370" y="400050"/>
                    </a:cubicBezTo>
                    <a:cubicBezTo>
                      <a:pt x="143510" y="401320"/>
                      <a:pt x="99060" y="367030"/>
                      <a:pt x="101600" y="358140"/>
                    </a:cubicBezTo>
                    <a:cubicBezTo>
                      <a:pt x="105410" y="346710"/>
                      <a:pt x="220980" y="344170"/>
                      <a:pt x="266700" y="361950"/>
                    </a:cubicBezTo>
                    <a:cubicBezTo>
                      <a:pt x="308610" y="378460"/>
                      <a:pt x="350520" y="424180"/>
                      <a:pt x="369570" y="453390"/>
                    </a:cubicBezTo>
                    <a:cubicBezTo>
                      <a:pt x="383540" y="472440"/>
                      <a:pt x="389890" y="492760"/>
                      <a:pt x="389890" y="510540"/>
                    </a:cubicBezTo>
                    <a:cubicBezTo>
                      <a:pt x="391160" y="525780"/>
                      <a:pt x="387350" y="538480"/>
                      <a:pt x="379730" y="549910"/>
                    </a:cubicBezTo>
                    <a:cubicBezTo>
                      <a:pt x="369570" y="565150"/>
                      <a:pt x="350520" y="582930"/>
                      <a:pt x="332740" y="589280"/>
                    </a:cubicBezTo>
                    <a:cubicBezTo>
                      <a:pt x="314960" y="595630"/>
                      <a:pt x="288290" y="593090"/>
                      <a:pt x="271780" y="588010"/>
                    </a:cubicBezTo>
                    <a:cubicBezTo>
                      <a:pt x="257810" y="582930"/>
                      <a:pt x="246380" y="575310"/>
                      <a:pt x="238760" y="563880"/>
                    </a:cubicBezTo>
                    <a:cubicBezTo>
                      <a:pt x="226060" y="546100"/>
                      <a:pt x="215900" y="511810"/>
                      <a:pt x="218440" y="486410"/>
                    </a:cubicBezTo>
                    <a:cubicBezTo>
                      <a:pt x="220980" y="459740"/>
                      <a:pt x="233680" y="422910"/>
                      <a:pt x="256540" y="407670"/>
                    </a:cubicBezTo>
                    <a:cubicBezTo>
                      <a:pt x="284480" y="389890"/>
                      <a:pt x="350520" y="392430"/>
                      <a:pt x="384810" y="402590"/>
                    </a:cubicBezTo>
                    <a:cubicBezTo>
                      <a:pt x="412750" y="408940"/>
                      <a:pt x="431800" y="447040"/>
                      <a:pt x="450850" y="443230"/>
                    </a:cubicBezTo>
                    <a:cubicBezTo>
                      <a:pt x="471170" y="439420"/>
                      <a:pt x="478790" y="388620"/>
                      <a:pt x="500380" y="377190"/>
                    </a:cubicBezTo>
                    <a:cubicBezTo>
                      <a:pt x="521970" y="364490"/>
                      <a:pt x="553720" y="361950"/>
                      <a:pt x="579120" y="368300"/>
                    </a:cubicBezTo>
                    <a:cubicBezTo>
                      <a:pt x="605790" y="374650"/>
                      <a:pt x="638810" y="401320"/>
                      <a:pt x="655320" y="421640"/>
                    </a:cubicBezTo>
                    <a:cubicBezTo>
                      <a:pt x="669290" y="438150"/>
                      <a:pt x="675640" y="458470"/>
                      <a:pt x="678180" y="474980"/>
                    </a:cubicBezTo>
                    <a:cubicBezTo>
                      <a:pt x="680720" y="488950"/>
                      <a:pt x="678180" y="504190"/>
                      <a:pt x="673100" y="516890"/>
                    </a:cubicBezTo>
                    <a:cubicBezTo>
                      <a:pt x="669290" y="529590"/>
                      <a:pt x="660400" y="543560"/>
                      <a:pt x="650240" y="552450"/>
                    </a:cubicBezTo>
                    <a:cubicBezTo>
                      <a:pt x="640080" y="561340"/>
                      <a:pt x="626110" y="568960"/>
                      <a:pt x="612140" y="572770"/>
                    </a:cubicBezTo>
                    <a:cubicBezTo>
                      <a:pt x="599440" y="575310"/>
                      <a:pt x="582930" y="575310"/>
                      <a:pt x="570230" y="572770"/>
                    </a:cubicBezTo>
                    <a:cubicBezTo>
                      <a:pt x="556260" y="568960"/>
                      <a:pt x="542290" y="562610"/>
                      <a:pt x="532130" y="553720"/>
                    </a:cubicBezTo>
                    <a:cubicBezTo>
                      <a:pt x="521970" y="544830"/>
                      <a:pt x="511810" y="534670"/>
                      <a:pt x="508000" y="519430"/>
                    </a:cubicBezTo>
                    <a:cubicBezTo>
                      <a:pt x="501650" y="494030"/>
                      <a:pt x="502920" y="436880"/>
                      <a:pt x="518160" y="410210"/>
                    </a:cubicBezTo>
                    <a:cubicBezTo>
                      <a:pt x="532130" y="387350"/>
                      <a:pt x="561340" y="368300"/>
                      <a:pt x="588010" y="361950"/>
                    </a:cubicBezTo>
                    <a:cubicBezTo>
                      <a:pt x="614680" y="354330"/>
                      <a:pt x="656590" y="353060"/>
                      <a:pt x="679450" y="370840"/>
                    </a:cubicBezTo>
                    <a:cubicBezTo>
                      <a:pt x="708660" y="394970"/>
                      <a:pt x="730250" y="490220"/>
                      <a:pt x="723900" y="519430"/>
                    </a:cubicBezTo>
                    <a:cubicBezTo>
                      <a:pt x="720090" y="534670"/>
                      <a:pt x="709930" y="543560"/>
                      <a:pt x="697230" y="549910"/>
                    </a:cubicBezTo>
                    <a:cubicBezTo>
                      <a:pt x="680720" y="557530"/>
                      <a:pt x="652780" y="560070"/>
                      <a:pt x="633730" y="554990"/>
                    </a:cubicBezTo>
                    <a:cubicBezTo>
                      <a:pt x="614680" y="548640"/>
                      <a:pt x="594360" y="530860"/>
                      <a:pt x="582930" y="516890"/>
                    </a:cubicBezTo>
                    <a:cubicBezTo>
                      <a:pt x="574040" y="504190"/>
                      <a:pt x="570230" y="490220"/>
                      <a:pt x="570230" y="476250"/>
                    </a:cubicBezTo>
                    <a:cubicBezTo>
                      <a:pt x="568960" y="462280"/>
                      <a:pt x="571500" y="447040"/>
                      <a:pt x="576580" y="434340"/>
                    </a:cubicBezTo>
                    <a:cubicBezTo>
                      <a:pt x="581660" y="421640"/>
                      <a:pt x="589280" y="408940"/>
                      <a:pt x="601980" y="400050"/>
                    </a:cubicBezTo>
                    <a:cubicBezTo>
                      <a:pt x="618490" y="386080"/>
                      <a:pt x="648970" y="370840"/>
                      <a:pt x="673100" y="369570"/>
                    </a:cubicBezTo>
                    <a:cubicBezTo>
                      <a:pt x="698500" y="368300"/>
                      <a:pt x="730250" y="381000"/>
                      <a:pt x="754380" y="393700"/>
                    </a:cubicBezTo>
                    <a:cubicBezTo>
                      <a:pt x="775970" y="405130"/>
                      <a:pt x="801370" y="419100"/>
                      <a:pt x="812800" y="443230"/>
                    </a:cubicBezTo>
                    <a:cubicBezTo>
                      <a:pt x="828040" y="472440"/>
                      <a:pt x="811530" y="562610"/>
                      <a:pt x="821690" y="565150"/>
                    </a:cubicBezTo>
                    <a:cubicBezTo>
                      <a:pt x="828040" y="566420"/>
                      <a:pt x="845820" y="532130"/>
                      <a:pt x="847090" y="533400"/>
                    </a:cubicBezTo>
                    <a:cubicBezTo>
                      <a:pt x="848360" y="534670"/>
                      <a:pt x="838200" y="561340"/>
                      <a:pt x="829310" y="572770"/>
                    </a:cubicBezTo>
                    <a:cubicBezTo>
                      <a:pt x="820420" y="582930"/>
                      <a:pt x="807720" y="593090"/>
                      <a:pt x="795020" y="599440"/>
                    </a:cubicBezTo>
                    <a:cubicBezTo>
                      <a:pt x="782320" y="604520"/>
                      <a:pt x="767080" y="607060"/>
                      <a:pt x="753110" y="607060"/>
                    </a:cubicBezTo>
                    <a:cubicBezTo>
                      <a:pt x="739140" y="605790"/>
                      <a:pt x="723900" y="600710"/>
                      <a:pt x="711200" y="593090"/>
                    </a:cubicBezTo>
                    <a:cubicBezTo>
                      <a:pt x="699770" y="586740"/>
                      <a:pt x="688340" y="575310"/>
                      <a:pt x="681990" y="562610"/>
                    </a:cubicBezTo>
                    <a:cubicBezTo>
                      <a:pt x="674370" y="551180"/>
                      <a:pt x="669290" y="539750"/>
                      <a:pt x="669290" y="521970"/>
                    </a:cubicBezTo>
                    <a:cubicBezTo>
                      <a:pt x="666750" y="492760"/>
                      <a:pt x="669290" y="434340"/>
                      <a:pt x="688340" y="403860"/>
                    </a:cubicBezTo>
                    <a:cubicBezTo>
                      <a:pt x="704850" y="377190"/>
                      <a:pt x="739140" y="354330"/>
                      <a:pt x="772160" y="346710"/>
                    </a:cubicBezTo>
                    <a:cubicBezTo>
                      <a:pt x="806450" y="340360"/>
                      <a:pt x="861060" y="350520"/>
                      <a:pt x="892810" y="369570"/>
                    </a:cubicBezTo>
                    <a:cubicBezTo>
                      <a:pt x="920750" y="387350"/>
                      <a:pt x="944880" y="431800"/>
                      <a:pt x="952500" y="455930"/>
                    </a:cubicBezTo>
                    <a:cubicBezTo>
                      <a:pt x="957580" y="472440"/>
                      <a:pt x="956310" y="486410"/>
                      <a:pt x="953770" y="499110"/>
                    </a:cubicBezTo>
                    <a:cubicBezTo>
                      <a:pt x="951230" y="513080"/>
                      <a:pt x="943610" y="528320"/>
                      <a:pt x="934720" y="538480"/>
                    </a:cubicBezTo>
                    <a:cubicBezTo>
                      <a:pt x="925830" y="548640"/>
                      <a:pt x="913130" y="558800"/>
                      <a:pt x="899160" y="563880"/>
                    </a:cubicBezTo>
                    <a:cubicBezTo>
                      <a:pt x="886460" y="568960"/>
                      <a:pt x="871220" y="572770"/>
                      <a:pt x="857250" y="570230"/>
                    </a:cubicBezTo>
                    <a:cubicBezTo>
                      <a:pt x="838200" y="566420"/>
                      <a:pt x="812800" y="557530"/>
                      <a:pt x="798830" y="541020"/>
                    </a:cubicBezTo>
                    <a:cubicBezTo>
                      <a:pt x="784860" y="524510"/>
                      <a:pt x="775970" y="491490"/>
                      <a:pt x="777240" y="466090"/>
                    </a:cubicBezTo>
                    <a:cubicBezTo>
                      <a:pt x="778510" y="441960"/>
                      <a:pt x="791210" y="412750"/>
                      <a:pt x="806450" y="392430"/>
                    </a:cubicBezTo>
                    <a:cubicBezTo>
                      <a:pt x="821690" y="372110"/>
                      <a:pt x="843280" y="351790"/>
                      <a:pt x="867410" y="344170"/>
                    </a:cubicBezTo>
                    <a:cubicBezTo>
                      <a:pt x="890270" y="336550"/>
                      <a:pt x="922020" y="341630"/>
                      <a:pt x="947420" y="349250"/>
                    </a:cubicBezTo>
                    <a:cubicBezTo>
                      <a:pt x="971550" y="355600"/>
                      <a:pt x="996950" y="367030"/>
                      <a:pt x="1017270" y="383540"/>
                    </a:cubicBezTo>
                    <a:cubicBezTo>
                      <a:pt x="1037590" y="400050"/>
                      <a:pt x="1060450" y="424180"/>
                      <a:pt x="1066800" y="448310"/>
                    </a:cubicBezTo>
                    <a:cubicBezTo>
                      <a:pt x="1073150" y="472440"/>
                      <a:pt x="1049020" y="528320"/>
                      <a:pt x="1052830" y="529590"/>
                    </a:cubicBezTo>
                    <a:cubicBezTo>
                      <a:pt x="1056640" y="530860"/>
                      <a:pt x="1073150" y="500380"/>
                      <a:pt x="1074420" y="500380"/>
                    </a:cubicBezTo>
                    <a:cubicBezTo>
                      <a:pt x="1075690" y="501650"/>
                      <a:pt x="1065530" y="529590"/>
                      <a:pt x="1056640" y="539750"/>
                    </a:cubicBezTo>
                    <a:cubicBezTo>
                      <a:pt x="1047750" y="551180"/>
                      <a:pt x="1036320" y="561340"/>
                      <a:pt x="1022350" y="566420"/>
                    </a:cubicBezTo>
                    <a:cubicBezTo>
                      <a:pt x="1005840" y="574040"/>
                      <a:pt x="976630" y="575310"/>
                      <a:pt x="958850" y="571500"/>
                    </a:cubicBezTo>
                    <a:cubicBezTo>
                      <a:pt x="943610" y="567690"/>
                      <a:pt x="930910" y="558800"/>
                      <a:pt x="920750" y="548640"/>
                    </a:cubicBezTo>
                    <a:cubicBezTo>
                      <a:pt x="911860" y="538480"/>
                      <a:pt x="902970" y="524510"/>
                      <a:pt x="899160" y="511810"/>
                    </a:cubicBezTo>
                    <a:cubicBezTo>
                      <a:pt x="895350" y="497840"/>
                      <a:pt x="891540" y="483870"/>
                      <a:pt x="896620" y="468630"/>
                    </a:cubicBezTo>
                    <a:cubicBezTo>
                      <a:pt x="904240" y="440690"/>
                      <a:pt x="939800" y="393700"/>
                      <a:pt x="970280" y="370840"/>
                    </a:cubicBezTo>
                    <a:cubicBezTo>
                      <a:pt x="999490" y="350520"/>
                      <a:pt x="1046480" y="353060"/>
                      <a:pt x="1075690" y="337820"/>
                    </a:cubicBezTo>
                    <a:cubicBezTo>
                      <a:pt x="1101090" y="323850"/>
                      <a:pt x="1112520" y="289560"/>
                      <a:pt x="1137920" y="285750"/>
                    </a:cubicBezTo>
                    <a:cubicBezTo>
                      <a:pt x="1167130" y="280670"/>
                      <a:pt x="1242060" y="314960"/>
                      <a:pt x="1242060" y="325120"/>
                    </a:cubicBezTo>
                    <a:cubicBezTo>
                      <a:pt x="1240790" y="335280"/>
                      <a:pt x="1148080" y="355600"/>
                      <a:pt x="1145540" y="349250"/>
                    </a:cubicBezTo>
                    <a:cubicBezTo>
                      <a:pt x="1143000" y="344170"/>
                      <a:pt x="1196340" y="297180"/>
                      <a:pt x="1225550" y="292100"/>
                    </a:cubicBezTo>
                    <a:cubicBezTo>
                      <a:pt x="1254760" y="287020"/>
                      <a:pt x="1290320" y="304800"/>
                      <a:pt x="1322070" y="323850"/>
                    </a:cubicBezTo>
                    <a:cubicBezTo>
                      <a:pt x="1362710" y="347980"/>
                      <a:pt x="1421130" y="401320"/>
                      <a:pt x="1442720" y="435610"/>
                    </a:cubicBezTo>
                    <a:cubicBezTo>
                      <a:pt x="1456690" y="457200"/>
                      <a:pt x="1463040" y="478790"/>
                      <a:pt x="1463040" y="496570"/>
                    </a:cubicBezTo>
                    <a:cubicBezTo>
                      <a:pt x="1463040" y="511810"/>
                      <a:pt x="1459230" y="525780"/>
                      <a:pt x="1451610" y="537210"/>
                    </a:cubicBezTo>
                    <a:cubicBezTo>
                      <a:pt x="1441450" y="552450"/>
                      <a:pt x="1421130" y="571500"/>
                      <a:pt x="1402080" y="577850"/>
                    </a:cubicBezTo>
                    <a:cubicBezTo>
                      <a:pt x="1383030" y="584200"/>
                      <a:pt x="1355090" y="581660"/>
                      <a:pt x="1338580" y="575310"/>
                    </a:cubicBezTo>
                    <a:cubicBezTo>
                      <a:pt x="1324610" y="570230"/>
                      <a:pt x="1313180" y="562610"/>
                      <a:pt x="1304290" y="549910"/>
                    </a:cubicBezTo>
                    <a:cubicBezTo>
                      <a:pt x="1291590" y="532130"/>
                      <a:pt x="1285240" y="501650"/>
                      <a:pt x="1280160" y="476250"/>
                    </a:cubicBezTo>
                    <a:cubicBezTo>
                      <a:pt x="1275080" y="449580"/>
                      <a:pt x="1268730" y="419100"/>
                      <a:pt x="1276350" y="391160"/>
                    </a:cubicBezTo>
                    <a:cubicBezTo>
                      <a:pt x="1285240" y="358140"/>
                      <a:pt x="1305560" y="307340"/>
                      <a:pt x="1334770" y="293370"/>
                    </a:cubicBezTo>
                    <a:cubicBezTo>
                      <a:pt x="1365250" y="279400"/>
                      <a:pt x="1428750" y="289560"/>
                      <a:pt x="1456690" y="312420"/>
                    </a:cubicBezTo>
                    <a:cubicBezTo>
                      <a:pt x="1484630" y="336550"/>
                      <a:pt x="1507490" y="402590"/>
                      <a:pt x="1501140" y="436880"/>
                    </a:cubicBezTo>
                    <a:cubicBezTo>
                      <a:pt x="1496060" y="466090"/>
                      <a:pt x="1468120" y="500380"/>
                      <a:pt x="1441450" y="508000"/>
                    </a:cubicBezTo>
                    <a:cubicBezTo>
                      <a:pt x="1413510" y="515620"/>
                      <a:pt x="1361440" y="494030"/>
                      <a:pt x="1336040" y="472440"/>
                    </a:cubicBezTo>
                    <a:cubicBezTo>
                      <a:pt x="1313180" y="452120"/>
                      <a:pt x="1303020" y="416560"/>
                      <a:pt x="1294130" y="387350"/>
                    </a:cubicBezTo>
                    <a:cubicBezTo>
                      <a:pt x="1286510" y="358140"/>
                      <a:pt x="1276350" y="302260"/>
                      <a:pt x="1285240" y="297180"/>
                    </a:cubicBezTo>
                    <a:cubicBezTo>
                      <a:pt x="1290320" y="293370"/>
                      <a:pt x="1319530" y="322580"/>
                      <a:pt x="1319530" y="321310"/>
                    </a:cubicBezTo>
                    <a:cubicBezTo>
                      <a:pt x="1319530" y="321310"/>
                      <a:pt x="1285240" y="300990"/>
                      <a:pt x="1275080" y="285750"/>
                    </a:cubicBezTo>
                    <a:cubicBezTo>
                      <a:pt x="1264920" y="270510"/>
                      <a:pt x="1259840" y="247650"/>
                      <a:pt x="1261110" y="228600"/>
                    </a:cubicBezTo>
                    <a:cubicBezTo>
                      <a:pt x="1262380" y="210820"/>
                      <a:pt x="1272540" y="189230"/>
                      <a:pt x="1283970" y="176530"/>
                    </a:cubicBezTo>
                    <a:cubicBezTo>
                      <a:pt x="1296670" y="162560"/>
                      <a:pt x="1315720" y="149860"/>
                      <a:pt x="1334770" y="148590"/>
                    </a:cubicBezTo>
                    <a:cubicBezTo>
                      <a:pt x="1358900" y="146050"/>
                      <a:pt x="1398270" y="156210"/>
                      <a:pt x="1416050" y="173990"/>
                    </a:cubicBezTo>
                    <a:cubicBezTo>
                      <a:pt x="1433830" y="191770"/>
                      <a:pt x="1445260" y="229870"/>
                      <a:pt x="1440180" y="255270"/>
                    </a:cubicBezTo>
                    <a:cubicBezTo>
                      <a:pt x="1435100" y="279400"/>
                      <a:pt x="1409700" y="311150"/>
                      <a:pt x="1386840" y="320040"/>
                    </a:cubicBezTo>
                    <a:cubicBezTo>
                      <a:pt x="1363980" y="330200"/>
                      <a:pt x="1323340" y="323850"/>
                      <a:pt x="1301750" y="312420"/>
                    </a:cubicBezTo>
                    <a:cubicBezTo>
                      <a:pt x="1285240" y="303530"/>
                      <a:pt x="1272540" y="284480"/>
                      <a:pt x="1266190" y="267970"/>
                    </a:cubicBezTo>
                    <a:cubicBezTo>
                      <a:pt x="1259840" y="250190"/>
                      <a:pt x="1257300" y="227330"/>
                      <a:pt x="1264920" y="209550"/>
                    </a:cubicBezTo>
                    <a:cubicBezTo>
                      <a:pt x="1273810" y="187960"/>
                      <a:pt x="1303020" y="158750"/>
                      <a:pt x="1325880" y="151130"/>
                    </a:cubicBezTo>
                    <a:cubicBezTo>
                      <a:pt x="1343660" y="143510"/>
                      <a:pt x="1365250" y="143510"/>
                      <a:pt x="1383030" y="152400"/>
                    </a:cubicBezTo>
                    <a:cubicBezTo>
                      <a:pt x="1409700" y="166370"/>
                      <a:pt x="1445260" y="217170"/>
                      <a:pt x="1459230" y="252730"/>
                    </a:cubicBezTo>
                    <a:cubicBezTo>
                      <a:pt x="1470660" y="283210"/>
                      <a:pt x="1480820" y="330200"/>
                      <a:pt x="1465580" y="346710"/>
                    </a:cubicBezTo>
                    <a:cubicBezTo>
                      <a:pt x="1450340" y="364490"/>
                      <a:pt x="1383030" y="335280"/>
                      <a:pt x="1366520" y="353060"/>
                    </a:cubicBezTo>
                    <a:cubicBezTo>
                      <a:pt x="1348740" y="370840"/>
                      <a:pt x="1348740" y="439420"/>
                      <a:pt x="1362710" y="452120"/>
                    </a:cubicBezTo>
                    <a:cubicBezTo>
                      <a:pt x="1376680" y="463550"/>
                      <a:pt x="1427480" y="427990"/>
                      <a:pt x="1442720" y="435610"/>
                    </a:cubicBezTo>
                    <a:cubicBezTo>
                      <a:pt x="1454150" y="441960"/>
                      <a:pt x="1459230" y="459740"/>
                      <a:pt x="1461770" y="474980"/>
                    </a:cubicBezTo>
                    <a:cubicBezTo>
                      <a:pt x="1464310" y="492760"/>
                      <a:pt x="1460500" y="520700"/>
                      <a:pt x="1451610" y="537210"/>
                    </a:cubicBezTo>
                    <a:cubicBezTo>
                      <a:pt x="1441450" y="554990"/>
                      <a:pt x="1418590" y="571500"/>
                      <a:pt x="1402080" y="577850"/>
                    </a:cubicBezTo>
                    <a:cubicBezTo>
                      <a:pt x="1388110" y="582930"/>
                      <a:pt x="1372870" y="582930"/>
                      <a:pt x="1358900" y="581660"/>
                    </a:cubicBezTo>
                    <a:cubicBezTo>
                      <a:pt x="1344930" y="579120"/>
                      <a:pt x="1333500" y="575310"/>
                      <a:pt x="1319530" y="563880"/>
                    </a:cubicBezTo>
                    <a:cubicBezTo>
                      <a:pt x="1295400" y="547370"/>
                      <a:pt x="1236980" y="496570"/>
                      <a:pt x="1239520" y="471170"/>
                    </a:cubicBezTo>
                    <a:cubicBezTo>
                      <a:pt x="1242060" y="450850"/>
                      <a:pt x="1301750" y="419100"/>
                      <a:pt x="1303020" y="421640"/>
                    </a:cubicBezTo>
                    <a:cubicBezTo>
                      <a:pt x="1304290" y="422910"/>
                      <a:pt x="1272540" y="469900"/>
                      <a:pt x="1249680" y="478790"/>
                    </a:cubicBezTo>
                    <a:cubicBezTo>
                      <a:pt x="1228090" y="487680"/>
                      <a:pt x="1198880" y="471170"/>
                      <a:pt x="1172210" y="473710"/>
                    </a:cubicBezTo>
                    <a:cubicBezTo>
                      <a:pt x="1141730" y="477520"/>
                      <a:pt x="1096010" y="483870"/>
                      <a:pt x="1074420" y="500380"/>
                    </a:cubicBezTo>
                    <a:cubicBezTo>
                      <a:pt x="1056640" y="514350"/>
                      <a:pt x="1055370" y="543560"/>
                      <a:pt x="1041400" y="556260"/>
                    </a:cubicBezTo>
                    <a:cubicBezTo>
                      <a:pt x="1029970" y="565150"/>
                      <a:pt x="1016000" y="571500"/>
                      <a:pt x="1002030" y="574040"/>
                    </a:cubicBezTo>
                    <a:cubicBezTo>
                      <a:pt x="988060" y="576580"/>
                      <a:pt x="971550" y="575310"/>
                      <a:pt x="958850" y="571500"/>
                    </a:cubicBezTo>
                    <a:cubicBezTo>
                      <a:pt x="944880" y="566420"/>
                      <a:pt x="930910" y="560070"/>
                      <a:pt x="920750" y="548640"/>
                    </a:cubicBezTo>
                    <a:cubicBezTo>
                      <a:pt x="909320" y="534670"/>
                      <a:pt x="894080" y="509270"/>
                      <a:pt x="895350" y="490220"/>
                    </a:cubicBezTo>
                    <a:cubicBezTo>
                      <a:pt x="895350" y="471170"/>
                      <a:pt x="916940" y="434340"/>
                      <a:pt x="924560" y="435610"/>
                    </a:cubicBezTo>
                    <a:cubicBezTo>
                      <a:pt x="933450" y="436880"/>
                      <a:pt x="944880" y="516890"/>
                      <a:pt x="946150" y="516890"/>
                    </a:cubicBezTo>
                    <a:cubicBezTo>
                      <a:pt x="947420" y="516890"/>
                      <a:pt x="927100" y="420370"/>
                      <a:pt x="932180" y="417830"/>
                    </a:cubicBezTo>
                    <a:cubicBezTo>
                      <a:pt x="934720" y="417830"/>
                      <a:pt x="948690" y="443230"/>
                      <a:pt x="952500" y="455930"/>
                    </a:cubicBezTo>
                    <a:cubicBezTo>
                      <a:pt x="956310" y="469900"/>
                      <a:pt x="957580" y="485140"/>
                      <a:pt x="953770" y="499110"/>
                    </a:cubicBezTo>
                    <a:cubicBezTo>
                      <a:pt x="948690" y="516890"/>
                      <a:pt x="933450" y="541020"/>
                      <a:pt x="918210" y="553720"/>
                    </a:cubicBezTo>
                    <a:cubicBezTo>
                      <a:pt x="906780" y="562610"/>
                      <a:pt x="892810" y="567690"/>
                      <a:pt x="878840" y="568960"/>
                    </a:cubicBezTo>
                    <a:cubicBezTo>
                      <a:pt x="864870" y="571500"/>
                      <a:pt x="849630" y="571500"/>
                      <a:pt x="835660" y="565150"/>
                    </a:cubicBezTo>
                    <a:cubicBezTo>
                      <a:pt x="814070" y="554990"/>
                      <a:pt x="767080" y="506730"/>
                      <a:pt x="769620" y="502920"/>
                    </a:cubicBezTo>
                    <a:cubicBezTo>
                      <a:pt x="772160" y="497840"/>
                      <a:pt x="840740" y="520700"/>
                      <a:pt x="847090" y="533400"/>
                    </a:cubicBezTo>
                    <a:cubicBezTo>
                      <a:pt x="849630" y="539750"/>
                      <a:pt x="844550" y="546100"/>
                      <a:pt x="840740" y="553720"/>
                    </a:cubicBezTo>
                    <a:cubicBezTo>
                      <a:pt x="831850" y="566420"/>
                      <a:pt x="812800" y="590550"/>
                      <a:pt x="795020" y="599440"/>
                    </a:cubicBezTo>
                    <a:cubicBezTo>
                      <a:pt x="777240" y="607060"/>
                      <a:pt x="750570" y="608330"/>
                      <a:pt x="731520" y="601980"/>
                    </a:cubicBezTo>
                    <a:cubicBezTo>
                      <a:pt x="712470" y="596900"/>
                      <a:pt x="692150" y="580390"/>
                      <a:pt x="681990" y="562610"/>
                    </a:cubicBezTo>
                    <a:cubicBezTo>
                      <a:pt x="670560" y="546100"/>
                      <a:pt x="664210" y="504190"/>
                      <a:pt x="670560" y="500380"/>
                    </a:cubicBezTo>
                    <a:cubicBezTo>
                      <a:pt x="675640" y="496570"/>
                      <a:pt x="716280" y="528320"/>
                      <a:pt x="715010" y="538480"/>
                    </a:cubicBezTo>
                    <a:cubicBezTo>
                      <a:pt x="713740" y="546100"/>
                      <a:pt x="690880" y="553720"/>
                      <a:pt x="676910" y="556260"/>
                    </a:cubicBezTo>
                    <a:cubicBezTo>
                      <a:pt x="659130" y="558800"/>
                      <a:pt x="629920" y="553720"/>
                      <a:pt x="613410" y="546100"/>
                    </a:cubicBezTo>
                    <a:cubicBezTo>
                      <a:pt x="600710" y="539750"/>
                      <a:pt x="590550" y="529590"/>
                      <a:pt x="582930" y="516890"/>
                    </a:cubicBezTo>
                    <a:cubicBezTo>
                      <a:pt x="574040" y="500380"/>
                      <a:pt x="567690" y="473710"/>
                      <a:pt x="570230" y="454660"/>
                    </a:cubicBezTo>
                    <a:cubicBezTo>
                      <a:pt x="574040" y="435610"/>
                      <a:pt x="594360" y="398780"/>
                      <a:pt x="601980" y="400050"/>
                    </a:cubicBezTo>
                    <a:cubicBezTo>
                      <a:pt x="614680" y="402590"/>
                      <a:pt x="605790" y="533400"/>
                      <a:pt x="622300" y="538480"/>
                    </a:cubicBezTo>
                    <a:cubicBezTo>
                      <a:pt x="635000" y="542290"/>
                      <a:pt x="671830" y="472440"/>
                      <a:pt x="678180" y="474980"/>
                    </a:cubicBezTo>
                    <a:cubicBezTo>
                      <a:pt x="683260" y="477520"/>
                      <a:pt x="673100" y="520700"/>
                      <a:pt x="664210" y="535940"/>
                    </a:cubicBezTo>
                    <a:cubicBezTo>
                      <a:pt x="656590" y="548640"/>
                      <a:pt x="643890" y="557530"/>
                      <a:pt x="632460" y="563880"/>
                    </a:cubicBezTo>
                    <a:cubicBezTo>
                      <a:pt x="619760" y="571500"/>
                      <a:pt x="604520" y="575310"/>
                      <a:pt x="591820" y="575310"/>
                    </a:cubicBezTo>
                    <a:cubicBezTo>
                      <a:pt x="577850" y="575310"/>
                      <a:pt x="562610" y="572770"/>
                      <a:pt x="549910" y="565150"/>
                    </a:cubicBezTo>
                    <a:cubicBezTo>
                      <a:pt x="534670" y="556260"/>
                      <a:pt x="514350" y="534670"/>
                      <a:pt x="508000" y="519430"/>
                    </a:cubicBezTo>
                    <a:cubicBezTo>
                      <a:pt x="502920" y="506730"/>
                      <a:pt x="504190" y="483870"/>
                      <a:pt x="506730" y="483870"/>
                    </a:cubicBezTo>
                    <a:cubicBezTo>
                      <a:pt x="510540" y="482600"/>
                      <a:pt x="547370" y="539750"/>
                      <a:pt x="539750" y="561340"/>
                    </a:cubicBezTo>
                    <a:cubicBezTo>
                      <a:pt x="530860" y="586740"/>
                      <a:pt x="461010" y="624840"/>
                      <a:pt x="431800" y="618490"/>
                    </a:cubicBezTo>
                    <a:cubicBezTo>
                      <a:pt x="403860" y="613410"/>
                      <a:pt x="375920" y="568960"/>
                      <a:pt x="367030" y="539750"/>
                    </a:cubicBezTo>
                    <a:cubicBezTo>
                      <a:pt x="358140" y="513080"/>
                      <a:pt x="365760" y="453390"/>
                      <a:pt x="369570" y="453390"/>
                    </a:cubicBezTo>
                    <a:cubicBezTo>
                      <a:pt x="374650" y="452120"/>
                      <a:pt x="391160" y="491490"/>
                      <a:pt x="389890" y="510540"/>
                    </a:cubicBezTo>
                    <a:cubicBezTo>
                      <a:pt x="389890" y="529590"/>
                      <a:pt x="378460" y="553720"/>
                      <a:pt x="367030" y="567690"/>
                    </a:cubicBezTo>
                    <a:cubicBezTo>
                      <a:pt x="358140" y="577850"/>
                      <a:pt x="346710" y="585470"/>
                      <a:pt x="332740" y="589280"/>
                    </a:cubicBezTo>
                    <a:cubicBezTo>
                      <a:pt x="314960" y="594360"/>
                      <a:pt x="288290" y="593090"/>
                      <a:pt x="271780" y="588010"/>
                    </a:cubicBezTo>
                    <a:cubicBezTo>
                      <a:pt x="257810" y="582930"/>
                      <a:pt x="243840" y="574040"/>
                      <a:pt x="238760" y="563880"/>
                    </a:cubicBezTo>
                    <a:cubicBezTo>
                      <a:pt x="232410" y="552450"/>
                      <a:pt x="243840" y="525780"/>
                      <a:pt x="234950" y="519430"/>
                    </a:cubicBezTo>
                    <a:cubicBezTo>
                      <a:pt x="223520" y="510540"/>
                      <a:pt x="184150" y="539750"/>
                      <a:pt x="157480" y="539750"/>
                    </a:cubicBezTo>
                    <a:cubicBezTo>
                      <a:pt x="129540" y="541020"/>
                      <a:pt x="96520" y="533400"/>
                      <a:pt x="72390" y="520700"/>
                    </a:cubicBezTo>
                    <a:cubicBezTo>
                      <a:pt x="48260" y="510540"/>
                      <a:pt x="22860" y="494030"/>
                      <a:pt x="11430" y="472440"/>
                    </a:cubicBezTo>
                    <a:cubicBezTo>
                      <a:pt x="0" y="447040"/>
                      <a:pt x="3810" y="405130"/>
                      <a:pt x="8890" y="374650"/>
                    </a:cubicBezTo>
                    <a:cubicBezTo>
                      <a:pt x="15240" y="345440"/>
                      <a:pt x="25400" y="313690"/>
                      <a:pt x="44450" y="293370"/>
                    </a:cubicBezTo>
                    <a:cubicBezTo>
                      <a:pt x="63500" y="271780"/>
                      <a:pt x="105410" y="274320"/>
                      <a:pt x="121920" y="247650"/>
                    </a:cubicBezTo>
                    <a:cubicBezTo>
                      <a:pt x="146050" y="210820"/>
                      <a:pt x="128270" y="109220"/>
                      <a:pt x="139700" y="68580"/>
                    </a:cubicBezTo>
                    <a:cubicBezTo>
                      <a:pt x="147320" y="46990"/>
                      <a:pt x="152400" y="31750"/>
                      <a:pt x="165100" y="20320"/>
                    </a:cubicBezTo>
                    <a:cubicBezTo>
                      <a:pt x="177800" y="8890"/>
                      <a:pt x="200660" y="1270"/>
                      <a:pt x="217170" y="0"/>
                    </a:cubicBezTo>
                    <a:cubicBezTo>
                      <a:pt x="229870" y="0"/>
                      <a:pt x="242570" y="3810"/>
                      <a:pt x="252730" y="8890"/>
                    </a:cubicBezTo>
                    <a:cubicBezTo>
                      <a:pt x="264160" y="15240"/>
                      <a:pt x="274320" y="22860"/>
                      <a:pt x="280670" y="33020"/>
                    </a:cubicBezTo>
                    <a:cubicBezTo>
                      <a:pt x="289560" y="46990"/>
                      <a:pt x="294640" y="86360"/>
                      <a:pt x="294640" y="86360"/>
                    </a:cubicBezTo>
                  </a:path>
                </a:pathLst>
              </a:custGeom>
              <a:solidFill>
                <a:srgbClr val="ACE9D4">
                  <a:alpha val="80000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568248" y="2427358"/>
              <a:ext cx="167137" cy="263802"/>
              <a:chOff x="0" y="0"/>
              <a:chExt cx="340360" cy="5372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44450" y="45720"/>
                <a:ext cx="245110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245110" h="444500">
                    <a:moveTo>
                      <a:pt x="236220" y="104140"/>
                    </a:moveTo>
                    <a:cubicBezTo>
                      <a:pt x="161290" y="330200"/>
                      <a:pt x="166370" y="367030"/>
                      <a:pt x="153670" y="392430"/>
                    </a:cubicBezTo>
                    <a:cubicBezTo>
                      <a:pt x="146050" y="410210"/>
                      <a:pt x="133350" y="425450"/>
                      <a:pt x="118110" y="433070"/>
                    </a:cubicBezTo>
                    <a:cubicBezTo>
                      <a:pt x="104140" y="440690"/>
                      <a:pt x="81280" y="444500"/>
                      <a:pt x="64770" y="440690"/>
                    </a:cubicBezTo>
                    <a:cubicBezTo>
                      <a:pt x="48260" y="436880"/>
                      <a:pt x="29210" y="424180"/>
                      <a:pt x="19050" y="410210"/>
                    </a:cubicBezTo>
                    <a:cubicBezTo>
                      <a:pt x="10160" y="396240"/>
                      <a:pt x="0" y="375920"/>
                      <a:pt x="6350" y="356870"/>
                    </a:cubicBezTo>
                    <a:cubicBezTo>
                      <a:pt x="15240" y="323850"/>
                      <a:pt x="88900" y="262890"/>
                      <a:pt x="121920" y="245110"/>
                    </a:cubicBezTo>
                    <a:cubicBezTo>
                      <a:pt x="139700" y="233680"/>
                      <a:pt x="153670" y="229870"/>
                      <a:pt x="168910" y="231140"/>
                    </a:cubicBezTo>
                    <a:cubicBezTo>
                      <a:pt x="185420" y="231140"/>
                      <a:pt x="204470" y="237490"/>
                      <a:pt x="215900" y="248920"/>
                    </a:cubicBezTo>
                    <a:cubicBezTo>
                      <a:pt x="229870" y="262890"/>
                      <a:pt x="245110" y="294640"/>
                      <a:pt x="243840" y="316230"/>
                    </a:cubicBezTo>
                    <a:cubicBezTo>
                      <a:pt x="241300" y="337820"/>
                      <a:pt x="222250" y="367030"/>
                      <a:pt x="203200" y="377190"/>
                    </a:cubicBezTo>
                    <a:cubicBezTo>
                      <a:pt x="184150" y="387350"/>
                      <a:pt x="149860" y="387350"/>
                      <a:pt x="130810" y="378460"/>
                    </a:cubicBezTo>
                    <a:cubicBezTo>
                      <a:pt x="111760" y="368300"/>
                      <a:pt x="92710" y="337820"/>
                      <a:pt x="88900" y="317500"/>
                    </a:cubicBezTo>
                    <a:cubicBezTo>
                      <a:pt x="85090" y="300990"/>
                      <a:pt x="91440" y="283210"/>
                      <a:pt x="99060" y="269240"/>
                    </a:cubicBezTo>
                    <a:cubicBezTo>
                      <a:pt x="106680" y="255270"/>
                      <a:pt x="121920" y="242570"/>
                      <a:pt x="135890" y="236220"/>
                    </a:cubicBezTo>
                    <a:cubicBezTo>
                      <a:pt x="151130" y="231140"/>
                      <a:pt x="171450" y="229870"/>
                      <a:pt x="186690" y="233680"/>
                    </a:cubicBezTo>
                    <a:cubicBezTo>
                      <a:pt x="200660" y="237490"/>
                      <a:pt x="218440" y="248920"/>
                      <a:pt x="227330" y="260350"/>
                    </a:cubicBezTo>
                    <a:cubicBezTo>
                      <a:pt x="237490" y="273050"/>
                      <a:pt x="243840" y="292100"/>
                      <a:pt x="243840" y="307340"/>
                    </a:cubicBezTo>
                    <a:cubicBezTo>
                      <a:pt x="243840" y="323850"/>
                      <a:pt x="236220" y="344170"/>
                      <a:pt x="228600" y="355600"/>
                    </a:cubicBezTo>
                    <a:cubicBezTo>
                      <a:pt x="223520" y="363220"/>
                      <a:pt x="218440" y="369570"/>
                      <a:pt x="210820" y="372110"/>
                    </a:cubicBezTo>
                    <a:cubicBezTo>
                      <a:pt x="198120" y="378460"/>
                      <a:pt x="171450" y="365760"/>
                      <a:pt x="158750" y="374650"/>
                    </a:cubicBezTo>
                    <a:cubicBezTo>
                      <a:pt x="144780" y="382270"/>
                      <a:pt x="144780" y="411480"/>
                      <a:pt x="133350" y="422910"/>
                    </a:cubicBezTo>
                    <a:cubicBezTo>
                      <a:pt x="124460" y="431800"/>
                      <a:pt x="114300" y="438150"/>
                      <a:pt x="101600" y="439420"/>
                    </a:cubicBezTo>
                    <a:cubicBezTo>
                      <a:pt x="86360" y="443230"/>
                      <a:pt x="60960" y="440690"/>
                      <a:pt x="46990" y="434340"/>
                    </a:cubicBezTo>
                    <a:cubicBezTo>
                      <a:pt x="35560" y="429260"/>
                      <a:pt x="25400" y="421640"/>
                      <a:pt x="19050" y="410210"/>
                    </a:cubicBezTo>
                    <a:cubicBezTo>
                      <a:pt x="8890" y="391160"/>
                      <a:pt x="5080" y="359410"/>
                      <a:pt x="8890" y="322580"/>
                    </a:cubicBezTo>
                    <a:cubicBezTo>
                      <a:pt x="13970" y="257810"/>
                      <a:pt x="64770" y="105410"/>
                      <a:pt x="90170" y="55880"/>
                    </a:cubicBezTo>
                    <a:cubicBezTo>
                      <a:pt x="101600" y="34290"/>
                      <a:pt x="110490" y="22860"/>
                      <a:pt x="124460" y="13970"/>
                    </a:cubicBezTo>
                    <a:cubicBezTo>
                      <a:pt x="139700" y="5080"/>
                      <a:pt x="161290" y="0"/>
                      <a:pt x="177800" y="5080"/>
                    </a:cubicBezTo>
                    <a:cubicBezTo>
                      <a:pt x="198120" y="10160"/>
                      <a:pt x="224790" y="31750"/>
                      <a:pt x="233680" y="49530"/>
                    </a:cubicBezTo>
                    <a:cubicBezTo>
                      <a:pt x="241300" y="64770"/>
                      <a:pt x="236220" y="104140"/>
                      <a:pt x="236220" y="104140"/>
                    </a:cubicBezTo>
                  </a:path>
                </a:pathLst>
              </a:custGeom>
              <a:solidFill>
                <a:srgbClr val="85E0C2">
                  <a:alpha val="80000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60547" y="2461035"/>
              <a:ext cx="1065184" cy="247587"/>
              <a:chOff x="0" y="0"/>
              <a:chExt cx="2169160" cy="50419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46990" y="41910"/>
                <a:ext cx="2073910" cy="414020"/>
              </a:xfrm>
              <a:custGeom>
                <a:avLst/>
                <a:gdLst/>
                <a:ahLst/>
                <a:cxnLst/>
                <a:rect l="l" t="t" r="r" b="b"/>
                <a:pathLst>
                  <a:path w="2073910" h="414020">
                    <a:moveTo>
                      <a:pt x="137160" y="99060"/>
                    </a:moveTo>
                    <a:cubicBezTo>
                      <a:pt x="217170" y="212090"/>
                      <a:pt x="144780" y="163830"/>
                      <a:pt x="148590" y="151130"/>
                    </a:cubicBezTo>
                    <a:cubicBezTo>
                      <a:pt x="151130" y="139700"/>
                      <a:pt x="198120" y="130810"/>
                      <a:pt x="222250" y="132080"/>
                    </a:cubicBezTo>
                    <a:cubicBezTo>
                      <a:pt x="250190" y="134620"/>
                      <a:pt x="281940" y="149860"/>
                      <a:pt x="308610" y="171450"/>
                    </a:cubicBezTo>
                    <a:cubicBezTo>
                      <a:pt x="341630" y="196850"/>
                      <a:pt x="381000" y="260350"/>
                      <a:pt x="394970" y="290830"/>
                    </a:cubicBezTo>
                    <a:cubicBezTo>
                      <a:pt x="402590" y="306070"/>
                      <a:pt x="403860" y="316230"/>
                      <a:pt x="403860" y="330200"/>
                    </a:cubicBezTo>
                    <a:cubicBezTo>
                      <a:pt x="403860" y="342900"/>
                      <a:pt x="400050" y="356870"/>
                      <a:pt x="393700" y="368300"/>
                    </a:cubicBezTo>
                    <a:cubicBezTo>
                      <a:pt x="387350" y="379730"/>
                      <a:pt x="378460" y="391160"/>
                      <a:pt x="367030" y="397510"/>
                    </a:cubicBezTo>
                    <a:cubicBezTo>
                      <a:pt x="351790" y="406400"/>
                      <a:pt x="327660" y="414020"/>
                      <a:pt x="308610" y="411480"/>
                    </a:cubicBezTo>
                    <a:cubicBezTo>
                      <a:pt x="290830" y="408940"/>
                      <a:pt x="264160" y="400050"/>
                      <a:pt x="256540" y="382270"/>
                    </a:cubicBezTo>
                    <a:cubicBezTo>
                      <a:pt x="246380" y="355600"/>
                      <a:pt x="271780" y="279400"/>
                      <a:pt x="302260" y="242570"/>
                    </a:cubicBezTo>
                    <a:cubicBezTo>
                      <a:pt x="336550" y="200660"/>
                      <a:pt x="412750" y="156210"/>
                      <a:pt x="462280" y="152400"/>
                    </a:cubicBezTo>
                    <a:cubicBezTo>
                      <a:pt x="500380" y="149860"/>
                      <a:pt x="539750" y="201930"/>
                      <a:pt x="570230" y="196850"/>
                    </a:cubicBezTo>
                    <a:cubicBezTo>
                      <a:pt x="595630" y="191770"/>
                      <a:pt x="607060" y="147320"/>
                      <a:pt x="632460" y="137160"/>
                    </a:cubicBezTo>
                    <a:cubicBezTo>
                      <a:pt x="656590" y="125730"/>
                      <a:pt x="693420" y="121920"/>
                      <a:pt x="720090" y="130810"/>
                    </a:cubicBezTo>
                    <a:cubicBezTo>
                      <a:pt x="748030" y="138430"/>
                      <a:pt x="781050" y="162560"/>
                      <a:pt x="796290" y="189230"/>
                    </a:cubicBezTo>
                    <a:cubicBezTo>
                      <a:pt x="810260" y="215900"/>
                      <a:pt x="814070" y="262890"/>
                      <a:pt x="805180" y="289560"/>
                    </a:cubicBezTo>
                    <a:cubicBezTo>
                      <a:pt x="798830" y="309880"/>
                      <a:pt x="779780" y="326390"/>
                      <a:pt x="765810" y="336550"/>
                    </a:cubicBezTo>
                    <a:cubicBezTo>
                      <a:pt x="753110" y="344170"/>
                      <a:pt x="739140" y="347980"/>
                      <a:pt x="725170" y="346710"/>
                    </a:cubicBezTo>
                    <a:cubicBezTo>
                      <a:pt x="707390" y="345440"/>
                      <a:pt x="680720" y="336550"/>
                      <a:pt x="666750" y="326390"/>
                    </a:cubicBezTo>
                    <a:cubicBezTo>
                      <a:pt x="655320" y="317500"/>
                      <a:pt x="646430" y="306070"/>
                      <a:pt x="642620" y="292100"/>
                    </a:cubicBezTo>
                    <a:cubicBezTo>
                      <a:pt x="636270" y="275590"/>
                      <a:pt x="636270" y="250190"/>
                      <a:pt x="641350" y="229870"/>
                    </a:cubicBezTo>
                    <a:cubicBezTo>
                      <a:pt x="646430" y="207010"/>
                      <a:pt x="656590" y="181610"/>
                      <a:pt x="678180" y="158750"/>
                    </a:cubicBezTo>
                    <a:cubicBezTo>
                      <a:pt x="709930" y="125730"/>
                      <a:pt x="781050" y="76200"/>
                      <a:pt x="834390" y="68580"/>
                    </a:cubicBezTo>
                    <a:cubicBezTo>
                      <a:pt x="885190" y="62230"/>
                      <a:pt x="946150" y="105410"/>
                      <a:pt x="993140" y="113030"/>
                    </a:cubicBezTo>
                    <a:cubicBezTo>
                      <a:pt x="1027430" y="119380"/>
                      <a:pt x="1082040" y="109220"/>
                      <a:pt x="1085850" y="119380"/>
                    </a:cubicBezTo>
                    <a:cubicBezTo>
                      <a:pt x="1089660" y="129540"/>
                      <a:pt x="1032510" y="175260"/>
                      <a:pt x="1026160" y="171450"/>
                    </a:cubicBezTo>
                    <a:cubicBezTo>
                      <a:pt x="1019810" y="167640"/>
                      <a:pt x="1032510" y="113030"/>
                      <a:pt x="1051560" y="96520"/>
                    </a:cubicBezTo>
                    <a:cubicBezTo>
                      <a:pt x="1071880" y="77470"/>
                      <a:pt x="1116330" y="64770"/>
                      <a:pt x="1150620" y="71120"/>
                    </a:cubicBezTo>
                    <a:cubicBezTo>
                      <a:pt x="1193800" y="80010"/>
                      <a:pt x="1234440" y="168910"/>
                      <a:pt x="1283970" y="176530"/>
                    </a:cubicBezTo>
                    <a:cubicBezTo>
                      <a:pt x="1337310" y="185420"/>
                      <a:pt x="1413510" y="114300"/>
                      <a:pt x="1464310" y="109220"/>
                    </a:cubicBezTo>
                    <a:cubicBezTo>
                      <a:pt x="1501140" y="106680"/>
                      <a:pt x="1541780" y="105410"/>
                      <a:pt x="1562100" y="127000"/>
                    </a:cubicBezTo>
                    <a:cubicBezTo>
                      <a:pt x="1586230" y="151130"/>
                      <a:pt x="1592580" y="232410"/>
                      <a:pt x="1581150" y="261620"/>
                    </a:cubicBezTo>
                    <a:cubicBezTo>
                      <a:pt x="1574800" y="279400"/>
                      <a:pt x="1555750" y="289560"/>
                      <a:pt x="1541780" y="295910"/>
                    </a:cubicBezTo>
                    <a:cubicBezTo>
                      <a:pt x="1529080" y="300990"/>
                      <a:pt x="1513840" y="302260"/>
                      <a:pt x="1499870" y="299720"/>
                    </a:cubicBezTo>
                    <a:cubicBezTo>
                      <a:pt x="1487170" y="297180"/>
                      <a:pt x="1473200" y="292100"/>
                      <a:pt x="1463040" y="283210"/>
                    </a:cubicBezTo>
                    <a:cubicBezTo>
                      <a:pt x="1451610" y="275590"/>
                      <a:pt x="1442720" y="264160"/>
                      <a:pt x="1436370" y="251460"/>
                    </a:cubicBezTo>
                    <a:cubicBezTo>
                      <a:pt x="1431290" y="240030"/>
                      <a:pt x="1427480" y="224790"/>
                      <a:pt x="1428750" y="210820"/>
                    </a:cubicBezTo>
                    <a:cubicBezTo>
                      <a:pt x="1428750" y="198120"/>
                      <a:pt x="1432560" y="182880"/>
                      <a:pt x="1440180" y="171450"/>
                    </a:cubicBezTo>
                    <a:cubicBezTo>
                      <a:pt x="1446530" y="160020"/>
                      <a:pt x="1452880" y="153670"/>
                      <a:pt x="1468120" y="142240"/>
                    </a:cubicBezTo>
                    <a:cubicBezTo>
                      <a:pt x="1507490" y="111760"/>
                      <a:pt x="1637030" y="29210"/>
                      <a:pt x="1701800" y="11430"/>
                    </a:cubicBezTo>
                    <a:cubicBezTo>
                      <a:pt x="1741170" y="1270"/>
                      <a:pt x="1776730" y="0"/>
                      <a:pt x="1803400" y="10160"/>
                    </a:cubicBezTo>
                    <a:cubicBezTo>
                      <a:pt x="1827530" y="20320"/>
                      <a:pt x="1863090" y="50800"/>
                      <a:pt x="1860550" y="63500"/>
                    </a:cubicBezTo>
                    <a:cubicBezTo>
                      <a:pt x="1858010" y="76200"/>
                      <a:pt x="1790700" y="92710"/>
                      <a:pt x="1786890" y="87630"/>
                    </a:cubicBezTo>
                    <a:cubicBezTo>
                      <a:pt x="1783080" y="81280"/>
                      <a:pt x="1814830" y="31750"/>
                      <a:pt x="1838960" y="24130"/>
                    </a:cubicBezTo>
                    <a:cubicBezTo>
                      <a:pt x="1869440" y="13970"/>
                      <a:pt x="1929130" y="33020"/>
                      <a:pt x="1958340" y="52070"/>
                    </a:cubicBezTo>
                    <a:cubicBezTo>
                      <a:pt x="1982470" y="68580"/>
                      <a:pt x="2014220" y="114300"/>
                      <a:pt x="2010410" y="121920"/>
                    </a:cubicBezTo>
                    <a:cubicBezTo>
                      <a:pt x="2009140" y="127000"/>
                      <a:pt x="1986280" y="121920"/>
                      <a:pt x="1986280" y="123190"/>
                    </a:cubicBezTo>
                    <a:cubicBezTo>
                      <a:pt x="1985010" y="127000"/>
                      <a:pt x="2029460" y="133350"/>
                      <a:pt x="2043430" y="146050"/>
                    </a:cubicBezTo>
                    <a:cubicBezTo>
                      <a:pt x="2057400" y="160020"/>
                      <a:pt x="2068830" y="184150"/>
                      <a:pt x="2071370" y="201930"/>
                    </a:cubicBezTo>
                    <a:cubicBezTo>
                      <a:pt x="2073910" y="215900"/>
                      <a:pt x="2070100" y="231140"/>
                      <a:pt x="2065020" y="243840"/>
                    </a:cubicBezTo>
                    <a:cubicBezTo>
                      <a:pt x="2059940" y="255270"/>
                      <a:pt x="2052320" y="267970"/>
                      <a:pt x="2040890" y="276860"/>
                    </a:cubicBezTo>
                    <a:cubicBezTo>
                      <a:pt x="2026920" y="288290"/>
                      <a:pt x="2004060" y="297180"/>
                      <a:pt x="1982470" y="298450"/>
                    </a:cubicBezTo>
                    <a:cubicBezTo>
                      <a:pt x="1955800" y="299720"/>
                      <a:pt x="1918970" y="285750"/>
                      <a:pt x="1888490" y="274320"/>
                    </a:cubicBezTo>
                    <a:cubicBezTo>
                      <a:pt x="1859280" y="264160"/>
                      <a:pt x="1838960" y="242570"/>
                      <a:pt x="1802130" y="232410"/>
                    </a:cubicBezTo>
                    <a:cubicBezTo>
                      <a:pt x="1748790" y="215900"/>
                      <a:pt x="1645920" y="223520"/>
                      <a:pt x="1593850" y="209550"/>
                    </a:cubicBezTo>
                    <a:cubicBezTo>
                      <a:pt x="1560830" y="199390"/>
                      <a:pt x="1540510" y="171450"/>
                      <a:pt x="1513840" y="173990"/>
                    </a:cubicBezTo>
                    <a:cubicBezTo>
                      <a:pt x="1487170" y="175260"/>
                      <a:pt x="1463040" y="209550"/>
                      <a:pt x="1433830" y="222250"/>
                    </a:cubicBezTo>
                    <a:cubicBezTo>
                      <a:pt x="1400810" y="234950"/>
                      <a:pt x="1365250" y="243840"/>
                      <a:pt x="1323340" y="248920"/>
                    </a:cubicBezTo>
                    <a:cubicBezTo>
                      <a:pt x="1266190" y="255270"/>
                      <a:pt x="1182370" y="254000"/>
                      <a:pt x="1117600" y="248920"/>
                    </a:cubicBezTo>
                    <a:cubicBezTo>
                      <a:pt x="1060450" y="245110"/>
                      <a:pt x="1017270" y="229870"/>
                      <a:pt x="955040" y="223520"/>
                    </a:cubicBezTo>
                    <a:cubicBezTo>
                      <a:pt x="873760" y="215900"/>
                      <a:pt x="767080" y="209550"/>
                      <a:pt x="671830" y="213360"/>
                    </a:cubicBezTo>
                    <a:cubicBezTo>
                      <a:pt x="575310" y="215900"/>
                      <a:pt x="450850" y="257810"/>
                      <a:pt x="379730" y="246380"/>
                    </a:cubicBezTo>
                    <a:cubicBezTo>
                      <a:pt x="335280" y="238760"/>
                      <a:pt x="297180" y="219710"/>
                      <a:pt x="275590" y="198120"/>
                    </a:cubicBezTo>
                    <a:cubicBezTo>
                      <a:pt x="260350" y="184150"/>
                      <a:pt x="252730" y="166370"/>
                      <a:pt x="250190" y="148590"/>
                    </a:cubicBezTo>
                    <a:cubicBezTo>
                      <a:pt x="248920" y="130810"/>
                      <a:pt x="252730" y="109220"/>
                      <a:pt x="261620" y="93980"/>
                    </a:cubicBezTo>
                    <a:cubicBezTo>
                      <a:pt x="269240" y="78740"/>
                      <a:pt x="284480" y="62230"/>
                      <a:pt x="302260" y="55880"/>
                    </a:cubicBezTo>
                    <a:cubicBezTo>
                      <a:pt x="323850" y="49530"/>
                      <a:pt x="364490" y="49530"/>
                      <a:pt x="384810" y="63500"/>
                    </a:cubicBezTo>
                    <a:cubicBezTo>
                      <a:pt x="405130" y="76200"/>
                      <a:pt x="424180" y="110490"/>
                      <a:pt x="424180" y="134620"/>
                    </a:cubicBezTo>
                    <a:cubicBezTo>
                      <a:pt x="425450" y="158750"/>
                      <a:pt x="407670" y="193040"/>
                      <a:pt x="388620" y="208280"/>
                    </a:cubicBezTo>
                    <a:cubicBezTo>
                      <a:pt x="368300" y="222250"/>
                      <a:pt x="330200" y="227330"/>
                      <a:pt x="307340" y="218440"/>
                    </a:cubicBezTo>
                    <a:cubicBezTo>
                      <a:pt x="284480" y="210820"/>
                      <a:pt x="257810" y="181610"/>
                      <a:pt x="252730" y="157480"/>
                    </a:cubicBezTo>
                    <a:cubicBezTo>
                      <a:pt x="246380" y="134620"/>
                      <a:pt x="259080" y="96520"/>
                      <a:pt x="271780" y="78740"/>
                    </a:cubicBezTo>
                    <a:cubicBezTo>
                      <a:pt x="283210" y="63500"/>
                      <a:pt x="306070" y="54610"/>
                      <a:pt x="321310" y="50800"/>
                    </a:cubicBezTo>
                    <a:cubicBezTo>
                      <a:pt x="331470" y="48260"/>
                      <a:pt x="337820" y="48260"/>
                      <a:pt x="349250" y="49530"/>
                    </a:cubicBezTo>
                    <a:cubicBezTo>
                      <a:pt x="365760" y="54610"/>
                      <a:pt x="383540" y="78740"/>
                      <a:pt x="410210" y="81280"/>
                    </a:cubicBezTo>
                    <a:cubicBezTo>
                      <a:pt x="454660" y="86360"/>
                      <a:pt x="515620" y="44450"/>
                      <a:pt x="599440" y="36830"/>
                    </a:cubicBezTo>
                    <a:cubicBezTo>
                      <a:pt x="751840" y="24130"/>
                      <a:pt x="1144270" y="76200"/>
                      <a:pt x="1262380" y="73660"/>
                    </a:cubicBezTo>
                    <a:cubicBezTo>
                      <a:pt x="1305560" y="73660"/>
                      <a:pt x="1320800" y="74930"/>
                      <a:pt x="1350010" y="66040"/>
                    </a:cubicBezTo>
                    <a:cubicBezTo>
                      <a:pt x="1383030" y="57150"/>
                      <a:pt x="1414780" y="21590"/>
                      <a:pt x="1449070" y="11430"/>
                    </a:cubicBezTo>
                    <a:cubicBezTo>
                      <a:pt x="1479550" y="3810"/>
                      <a:pt x="1507490" y="5080"/>
                      <a:pt x="1541780" y="8890"/>
                    </a:cubicBezTo>
                    <a:cubicBezTo>
                      <a:pt x="1587500" y="13970"/>
                      <a:pt x="1652270" y="40640"/>
                      <a:pt x="1700530" y="46990"/>
                    </a:cubicBezTo>
                    <a:cubicBezTo>
                      <a:pt x="1739900" y="52070"/>
                      <a:pt x="1766570" y="43180"/>
                      <a:pt x="1808480" y="52070"/>
                    </a:cubicBezTo>
                    <a:cubicBezTo>
                      <a:pt x="1869440" y="63500"/>
                      <a:pt x="1985010" y="105410"/>
                      <a:pt x="2026920" y="134620"/>
                    </a:cubicBezTo>
                    <a:cubicBezTo>
                      <a:pt x="2048510" y="149860"/>
                      <a:pt x="2059940" y="165100"/>
                      <a:pt x="2066290" y="181610"/>
                    </a:cubicBezTo>
                    <a:cubicBezTo>
                      <a:pt x="2072640" y="194310"/>
                      <a:pt x="2073910" y="208280"/>
                      <a:pt x="2071370" y="223520"/>
                    </a:cubicBezTo>
                    <a:cubicBezTo>
                      <a:pt x="2067560" y="240030"/>
                      <a:pt x="2056130" y="264160"/>
                      <a:pt x="2040890" y="276860"/>
                    </a:cubicBezTo>
                    <a:cubicBezTo>
                      <a:pt x="2024380" y="290830"/>
                      <a:pt x="1996440" y="298450"/>
                      <a:pt x="1973580" y="297180"/>
                    </a:cubicBezTo>
                    <a:cubicBezTo>
                      <a:pt x="1948180" y="295910"/>
                      <a:pt x="1906270" y="285750"/>
                      <a:pt x="1896110" y="265430"/>
                    </a:cubicBezTo>
                    <a:cubicBezTo>
                      <a:pt x="1883410" y="245110"/>
                      <a:pt x="1920240" y="177800"/>
                      <a:pt x="1910080" y="171450"/>
                    </a:cubicBezTo>
                    <a:cubicBezTo>
                      <a:pt x="1901190" y="166370"/>
                      <a:pt x="1866900" y="218440"/>
                      <a:pt x="1846580" y="217170"/>
                    </a:cubicBezTo>
                    <a:cubicBezTo>
                      <a:pt x="1824990" y="214630"/>
                      <a:pt x="1811020" y="158750"/>
                      <a:pt x="1784350" y="154940"/>
                    </a:cubicBezTo>
                    <a:cubicBezTo>
                      <a:pt x="1746250" y="148590"/>
                      <a:pt x="1675130" y="204470"/>
                      <a:pt x="1631950" y="231140"/>
                    </a:cubicBezTo>
                    <a:cubicBezTo>
                      <a:pt x="1597660" y="251460"/>
                      <a:pt x="1567180" y="287020"/>
                      <a:pt x="1541780" y="295910"/>
                    </a:cubicBezTo>
                    <a:cubicBezTo>
                      <a:pt x="1526540" y="302260"/>
                      <a:pt x="1515110" y="302260"/>
                      <a:pt x="1499870" y="299720"/>
                    </a:cubicBezTo>
                    <a:cubicBezTo>
                      <a:pt x="1483360" y="295910"/>
                      <a:pt x="1459230" y="284480"/>
                      <a:pt x="1447800" y="269240"/>
                    </a:cubicBezTo>
                    <a:cubicBezTo>
                      <a:pt x="1435100" y="254000"/>
                      <a:pt x="1427480" y="229870"/>
                      <a:pt x="1428750" y="210820"/>
                    </a:cubicBezTo>
                    <a:cubicBezTo>
                      <a:pt x="1428750" y="191770"/>
                      <a:pt x="1440180" y="168910"/>
                      <a:pt x="1451610" y="154940"/>
                    </a:cubicBezTo>
                    <a:cubicBezTo>
                      <a:pt x="1461770" y="144780"/>
                      <a:pt x="1484630" y="132080"/>
                      <a:pt x="1487170" y="133350"/>
                    </a:cubicBezTo>
                    <a:cubicBezTo>
                      <a:pt x="1488440" y="134620"/>
                      <a:pt x="1465580" y="149860"/>
                      <a:pt x="1463040" y="163830"/>
                    </a:cubicBezTo>
                    <a:cubicBezTo>
                      <a:pt x="1460500" y="189230"/>
                      <a:pt x="1525270" y="245110"/>
                      <a:pt x="1512570" y="273050"/>
                    </a:cubicBezTo>
                    <a:cubicBezTo>
                      <a:pt x="1494790" y="311150"/>
                      <a:pt x="1343660" y="336550"/>
                      <a:pt x="1285240" y="340360"/>
                    </a:cubicBezTo>
                    <a:cubicBezTo>
                      <a:pt x="1248410" y="341630"/>
                      <a:pt x="1217930" y="339090"/>
                      <a:pt x="1196340" y="322580"/>
                    </a:cubicBezTo>
                    <a:cubicBezTo>
                      <a:pt x="1174750" y="306070"/>
                      <a:pt x="1179830" y="252730"/>
                      <a:pt x="1156970" y="245110"/>
                    </a:cubicBezTo>
                    <a:cubicBezTo>
                      <a:pt x="1129030" y="233680"/>
                      <a:pt x="1078230" y="292100"/>
                      <a:pt x="1029970" y="294640"/>
                    </a:cubicBezTo>
                    <a:cubicBezTo>
                      <a:pt x="966470" y="298450"/>
                      <a:pt x="806450" y="242570"/>
                      <a:pt x="807720" y="233680"/>
                    </a:cubicBezTo>
                    <a:cubicBezTo>
                      <a:pt x="807720" y="227330"/>
                      <a:pt x="894080" y="219710"/>
                      <a:pt x="897890" y="227330"/>
                    </a:cubicBezTo>
                    <a:cubicBezTo>
                      <a:pt x="900430" y="236220"/>
                      <a:pt x="829310" y="267970"/>
                      <a:pt x="805180" y="289560"/>
                    </a:cubicBezTo>
                    <a:cubicBezTo>
                      <a:pt x="787400" y="304800"/>
                      <a:pt x="782320" y="326390"/>
                      <a:pt x="765810" y="336550"/>
                    </a:cubicBezTo>
                    <a:cubicBezTo>
                      <a:pt x="748030" y="345440"/>
                      <a:pt x="722630" y="349250"/>
                      <a:pt x="703580" y="344170"/>
                    </a:cubicBezTo>
                    <a:cubicBezTo>
                      <a:pt x="684530" y="340360"/>
                      <a:pt x="662940" y="323850"/>
                      <a:pt x="652780" y="309880"/>
                    </a:cubicBezTo>
                    <a:cubicBezTo>
                      <a:pt x="642620" y="298450"/>
                      <a:pt x="638810" y="284480"/>
                      <a:pt x="636270" y="271780"/>
                    </a:cubicBezTo>
                    <a:cubicBezTo>
                      <a:pt x="635000" y="257810"/>
                      <a:pt x="640080" y="229870"/>
                      <a:pt x="641350" y="229870"/>
                    </a:cubicBezTo>
                    <a:cubicBezTo>
                      <a:pt x="642620" y="229870"/>
                      <a:pt x="637540" y="252730"/>
                      <a:pt x="645160" y="260350"/>
                    </a:cubicBezTo>
                    <a:cubicBezTo>
                      <a:pt x="656590" y="273050"/>
                      <a:pt x="718820" y="267970"/>
                      <a:pt x="721360" y="279400"/>
                    </a:cubicBezTo>
                    <a:cubicBezTo>
                      <a:pt x="723900" y="292100"/>
                      <a:pt x="669290" y="322580"/>
                      <a:pt x="637540" y="335280"/>
                    </a:cubicBezTo>
                    <a:cubicBezTo>
                      <a:pt x="603250" y="347980"/>
                      <a:pt x="552450" y="361950"/>
                      <a:pt x="519430" y="353060"/>
                    </a:cubicBezTo>
                    <a:cubicBezTo>
                      <a:pt x="491490" y="344170"/>
                      <a:pt x="447040" y="299720"/>
                      <a:pt x="450850" y="289560"/>
                    </a:cubicBezTo>
                    <a:cubicBezTo>
                      <a:pt x="454660" y="280670"/>
                      <a:pt x="527050" y="283210"/>
                      <a:pt x="529590" y="292100"/>
                    </a:cubicBezTo>
                    <a:cubicBezTo>
                      <a:pt x="533400" y="306070"/>
                      <a:pt x="406400" y="400050"/>
                      <a:pt x="383540" y="388620"/>
                    </a:cubicBezTo>
                    <a:cubicBezTo>
                      <a:pt x="367030" y="379730"/>
                      <a:pt x="377190" y="275590"/>
                      <a:pt x="383540" y="274320"/>
                    </a:cubicBezTo>
                    <a:cubicBezTo>
                      <a:pt x="387350" y="273050"/>
                      <a:pt x="400050" y="295910"/>
                      <a:pt x="402590" y="309880"/>
                    </a:cubicBezTo>
                    <a:cubicBezTo>
                      <a:pt x="405130" y="326390"/>
                      <a:pt x="401320" y="353060"/>
                      <a:pt x="393700" y="368300"/>
                    </a:cubicBezTo>
                    <a:cubicBezTo>
                      <a:pt x="387350" y="381000"/>
                      <a:pt x="378460" y="391160"/>
                      <a:pt x="367030" y="397510"/>
                    </a:cubicBezTo>
                    <a:cubicBezTo>
                      <a:pt x="351790" y="406400"/>
                      <a:pt x="327660" y="414020"/>
                      <a:pt x="308610" y="411480"/>
                    </a:cubicBezTo>
                    <a:cubicBezTo>
                      <a:pt x="290830" y="408940"/>
                      <a:pt x="269240" y="398780"/>
                      <a:pt x="256540" y="382270"/>
                    </a:cubicBezTo>
                    <a:cubicBezTo>
                      <a:pt x="241300" y="361950"/>
                      <a:pt x="252730" y="303530"/>
                      <a:pt x="233680" y="292100"/>
                    </a:cubicBezTo>
                    <a:cubicBezTo>
                      <a:pt x="214630" y="279400"/>
                      <a:pt x="172720" y="318770"/>
                      <a:pt x="142240" y="309880"/>
                    </a:cubicBezTo>
                    <a:cubicBezTo>
                      <a:pt x="99060" y="298450"/>
                      <a:pt x="29210" y="223520"/>
                      <a:pt x="11430" y="187960"/>
                    </a:cubicBezTo>
                    <a:cubicBezTo>
                      <a:pt x="1270" y="168910"/>
                      <a:pt x="0" y="149860"/>
                      <a:pt x="3810" y="133350"/>
                    </a:cubicBezTo>
                    <a:cubicBezTo>
                      <a:pt x="7620" y="116840"/>
                      <a:pt x="21590" y="97790"/>
                      <a:pt x="35560" y="87630"/>
                    </a:cubicBezTo>
                    <a:cubicBezTo>
                      <a:pt x="49530" y="78740"/>
                      <a:pt x="71120" y="72390"/>
                      <a:pt x="88900" y="74930"/>
                    </a:cubicBezTo>
                    <a:cubicBezTo>
                      <a:pt x="105410" y="76200"/>
                      <a:pt x="137160" y="99060"/>
                      <a:pt x="137160" y="99060"/>
                    </a:cubicBezTo>
                  </a:path>
                </a:pathLst>
              </a:custGeom>
              <a:solidFill>
                <a:srgbClr val="85E0C2">
                  <a:alpha val="80000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5927372" y="1165194"/>
              <a:ext cx="1057118" cy="809176"/>
            </a:xfrm>
            <a:custGeom>
              <a:avLst/>
              <a:gdLst/>
              <a:ahLst/>
              <a:cxnLst/>
              <a:rect l="l" t="t" r="r" b="b"/>
              <a:pathLst>
                <a:path w="1057118" h="809176">
                  <a:moveTo>
                    <a:pt x="0" y="0"/>
                  </a:moveTo>
                  <a:lnTo>
                    <a:pt x="1057119" y="0"/>
                  </a:lnTo>
                  <a:lnTo>
                    <a:pt x="1057119" y="809176"/>
                  </a:lnTo>
                  <a:lnTo>
                    <a:pt x="0" y="80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80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074942" y="1023071"/>
              <a:ext cx="380989" cy="369906"/>
            </a:xfrm>
            <a:custGeom>
              <a:avLst/>
              <a:gdLst/>
              <a:ahLst/>
              <a:cxnLst/>
              <a:rect l="l" t="t" r="r" b="b"/>
              <a:pathLst>
                <a:path w="380989" h="369906">
                  <a:moveTo>
                    <a:pt x="0" y="0"/>
                  </a:moveTo>
                  <a:lnTo>
                    <a:pt x="380990" y="0"/>
                  </a:lnTo>
                  <a:lnTo>
                    <a:pt x="380990" y="369906"/>
                  </a:lnTo>
                  <a:lnTo>
                    <a:pt x="0" y="36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80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28" name="Freeform 2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232560"/>
            <a:ext cx="5835526" cy="6424400"/>
          </a:xfrm>
          <a:custGeom>
            <a:avLst/>
            <a:gdLst/>
            <a:ahLst/>
            <a:cxnLst/>
            <a:rect l="l" t="t" r="r" b="b"/>
            <a:pathLst>
              <a:path w="8753289" h="9636600">
                <a:moveTo>
                  <a:pt x="0" y="0"/>
                </a:moveTo>
                <a:lnTo>
                  <a:pt x="8753289" y="0"/>
                </a:lnTo>
                <a:lnTo>
                  <a:pt x="8753289" y="9636600"/>
                </a:lnTo>
                <a:lnTo>
                  <a:pt x="0" y="96366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alphaModFix am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0" name="Freeform 30"/>
          <p:cNvSpPr/>
          <p:nvPr/>
        </p:nvSpPr>
        <p:spPr>
          <a:xfrm>
            <a:off x="9454310" y="3431622"/>
            <a:ext cx="1133283" cy="1196210"/>
          </a:xfrm>
          <a:custGeom>
            <a:avLst/>
            <a:gdLst/>
            <a:ahLst/>
            <a:cxnLst/>
            <a:rect l="l" t="t" r="r" b="b"/>
            <a:pathLst>
              <a:path w="1699924" h="1794315">
                <a:moveTo>
                  <a:pt x="0" y="0"/>
                </a:moveTo>
                <a:lnTo>
                  <a:pt x="1699924" y="0"/>
                </a:lnTo>
                <a:lnTo>
                  <a:pt x="1699924" y="1794315"/>
                </a:lnTo>
                <a:lnTo>
                  <a:pt x="0" y="179431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9" name="Freeform 29"/>
          <p:cNvSpPr/>
          <p:nvPr/>
        </p:nvSpPr>
        <p:spPr>
          <a:xfrm>
            <a:off x="6244282" y="2357094"/>
            <a:ext cx="5277381" cy="4380217"/>
          </a:xfrm>
          <a:custGeom>
            <a:avLst/>
            <a:gdLst/>
            <a:ahLst/>
            <a:cxnLst/>
            <a:rect l="l" t="t" r="r" b="b"/>
            <a:pathLst>
              <a:path w="7916071" h="6570325">
                <a:moveTo>
                  <a:pt x="0" y="0"/>
                </a:moveTo>
                <a:lnTo>
                  <a:pt x="7916071" y="0"/>
                </a:lnTo>
                <a:lnTo>
                  <a:pt x="7916071" y="6570326"/>
                </a:lnTo>
                <a:lnTo>
                  <a:pt x="0" y="6570326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1" name="TextBox 31"/>
          <p:cNvSpPr txBox="1"/>
          <p:nvPr/>
        </p:nvSpPr>
        <p:spPr>
          <a:xfrm>
            <a:off x="261151" y="2243667"/>
            <a:ext cx="5778803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She hopped onto land,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and onto a farm,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a farmer was there,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putting straw in the barn.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0 L 0.00312 -0.14043 " pathEditMode="relative" rAng="0" ptsTypes="AA" p14:bounceEnd="50000">
                                          <p:cBhvr>
                                            <p:cTn id="2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70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uiExpan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0 L 0.00312 -0.14043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70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uiExpan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:a16="http://schemas.microsoft.com/office/drawing/2014/main" id="{AA25587C-D6BD-2BE7-C04D-70C282CF0F09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F8BE437-9CEA-B373-6961-0189A561700A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145870AF-DBB6-B629-220A-535F548747E3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4B4223CF-3814-DA3A-C598-2A49C3A6F2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72E4CF0-6F2A-B082-8747-90492728C4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076F6D4-E548-A8B8-0AC0-A9ADC23AB2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1FFD0BC3-494B-9006-EBBA-72B97A33EC7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CB8365A-619A-D445-A613-B9D8C02EAB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224DD410-67E8-D4AC-1693-59B0C93B166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7E0353AC-45D6-0A15-01D8-5C207FD7FA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5B1AC9DD-45D8-0E1A-F51A-C0D3654036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B1D3E826-1945-09A2-96E1-41311F63BF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2256561" y="779515"/>
            <a:ext cx="1719902" cy="2199849"/>
          </a:xfrm>
          <a:custGeom>
            <a:avLst/>
            <a:gdLst/>
            <a:ahLst/>
            <a:cxnLst/>
            <a:rect l="l" t="t" r="r" b="b"/>
            <a:pathLst>
              <a:path w="1610896" h="2920578">
                <a:moveTo>
                  <a:pt x="0" y="0"/>
                </a:moveTo>
                <a:lnTo>
                  <a:pt x="1610896" y="0"/>
                </a:lnTo>
                <a:lnTo>
                  <a:pt x="1610896" y="2920579"/>
                </a:lnTo>
                <a:lnTo>
                  <a:pt x="0" y="2920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4" name="Freeform 14"/>
          <p:cNvSpPr/>
          <p:nvPr/>
        </p:nvSpPr>
        <p:spPr>
          <a:xfrm>
            <a:off x="854236" y="2021758"/>
            <a:ext cx="4904747" cy="5125944"/>
          </a:xfrm>
          <a:custGeom>
            <a:avLst/>
            <a:gdLst/>
            <a:ahLst/>
            <a:cxnLst/>
            <a:rect l="l" t="t" r="r" b="b"/>
            <a:pathLst>
              <a:path w="7357120" h="7688916">
                <a:moveTo>
                  <a:pt x="0" y="0"/>
                </a:moveTo>
                <a:lnTo>
                  <a:pt x="7357120" y="0"/>
                </a:lnTo>
                <a:lnTo>
                  <a:pt x="7357120" y="7688916"/>
                </a:lnTo>
                <a:lnTo>
                  <a:pt x="0" y="7688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5" name="Freeform 15"/>
          <p:cNvSpPr/>
          <p:nvPr/>
        </p:nvSpPr>
        <p:spPr>
          <a:xfrm rot="467769">
            <a:off x="3619919" y="4410537"/>
            <a:ext cx="2500408" cy="3318655"/>
          </a:xfrm>
          <a:custGeom>
            <a:avLst/>
            <a:gdLst/>
            <a:ahLst/>
            <a:cxnLst/>
            <a:rect l="l" t="t" r="r" b="b"/>
            <a:pathLst>
              <a:path w="3750612" h="4977983">
                <a:moveTo>
                  <a:pt x="0" y="0"/>
                </a:moveTo>
                <a:lnTo>
                  <a:pt x="3750612" y="0"/>
                </a:lnTo>
                <a:lnTo>
                  <a:pt x="3750612" y="4977983"/>
                </a:lnTo>
                <a:lnTo>
                  <a:pt x="0" y="497798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7" name="TextBox 17"/>
          <p:cNvSpPr txBox="1"/>
          <p:nvPr/>
        </p:nvSpPr>
        <p:spPr>
          <a:xfrm>
            <a:off x="6096000" y="2259427"/>
            <a:ext cx="5822071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“A farmer!” she thought.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“Is this the job for me?”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but she carried on looking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and I guess we will see.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8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accel="1000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5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8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accel="1000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5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">
            <a:extLst>
              <a:ext uri="{FF2B5EF4-FFF2-40B4-BE49-F238E27FC236}">
                <a16:creationId xmlns:a16="http://schemas.microsoft.com/office/drawing/2014/main" id="{7327A2F7-A53B-C7D8-D3D7-31E52B05C83C}"/>
              </a:ext>
            </a:extLst>
          </p:cNvPr>
          <p:cNvGrpSpPr/>
          <p:nvPr/>
        </p:nvGrpSpPr>
        <p:grpSpPr>
          <a:xfrm>
            <a:off x="0" y="0"/>
            <a:ext cx="12192000" cy="6889520"/>
            <a:chOff x="0" y="0"/>
            <a:chExt cx="4816593" cy="2721786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C9DC8781-CB16-BC47-F7BF-0ED453A21279}"/>
                </a:ext>
              </a:extLst>
            </p:cNvPr>
            <p:cNvSpPr/>
            <p:nvPr/>
          </p:nvSpPr>
          <p:spPr>
            <a:xfrm>
              <a:off x="0" y="0"/>
              <a:ext cx="4816592" cy="2721786"/>
            </a:xfrm>
            <a:custGeom>
              <a:avLst/>
              <a:gdLst/>
              <a:ahLst/>
              <a:cxnLst/>
              <a:rect l="l" t="t" r="r" b="b"/>
              <a:pathLst>
                <a:path w="4816592" h="2721786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700196"/>
                  </a:lnTo>
                  <a:cubicBezTo>
                    <a:pt x="4816592" y="2712120"/>
                    <a:pt x="4806926" y="2721786"/>
                    <a:pt x="4795002" y="2721786"/>
                  </a:cubicBezTo>
                  <a:lnTo>
                    <a:pt x="21590" y="2721786"/>
                  </a:lnTo>
                  <a:cubicBezTo>
                    <a:pt x="15864" y="2721786"/>
                    <a:pt x="10372" y="2719511"/>
                    <a:pt x="6324" y="2715462"/>
                  </a:cubicBezTo>
                  <a:cubicBezTo>
                    <a:pt x="2275" y="2711413"/>
                    <a:pt x="0" y="2705922"/>
                    <a:pt x="0" y="2700196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BCBFFC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F5CEDE67-1B40-608A-18BD-94DE5234BB17}"/>
                </a:ext>
              </a:extLst>
            </p:cNvPr>
            <p:cNvSpPr txBox="1"/>
            <p:nvPr/>
          </p:nvSpPr>
          <p:spPr>
            <a:xfrm>
              <a:off x="0" y="-38100"/>
              <a:ext cx="4816593" cy="2759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5" name="Group 5">
            <a:extLst>
              <a:ext uri="{FF2B5EF4-FFF2-40B4-BE49-F238E27FC236}">
                <a16:creationId xmlns:a16="http://schemas.microsoft.com/office/drawing/2014/main" id="{FF3ECFB1-8093-BFAF-4724-1530B9B76E3A}"/>
              </a:ext>
            </a:extLst>
          </p:cNvPr>
          <p:cNvGrpSpPr/>
          <p:nvPr/>
        </p:nvGrpSpPr>
        <p:grpSpPr>
          <a:xfrm>
            <a:off x="-112094" y="0"/>
            <a:ext cx="12217039" cy="6889520"/>
            <a:chOff x="0" y="0"/>
            <a:chExt cx="24434077" cy="1377904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94F77A0-3E71-1827-0C52-8304CA4B7CDB}"/>
                </a:ext>
              </a:extLst>
            </p:cNvPr>
            <p:cNvSpPr/>
            <p:nvPr/>
          </p:nvSpPr>
          <p:spPr>
            <a:xfrm>
              <a:off x="0" y="258362"/>
              <a:ext cx="18649211" cy="13520678"/>
            </a:xfrm>
            <a:custGeom>
              <a:avLst/>
              <a:gdLst/>
              <a:ahLst/>
              <a:cxnLst/>
              <a:rect l="l" t="t" r="r" b="b"/>
              <a:pathLst>
                <a:path w="18649211" h="13520678">
                  <a:moveTo>
                    <a:pt x="0" y="0"/>
                  </a:moveTo>
                  <a:lnTo>
                    <a:pt x="18649211" y="0"/>
                  </a:lnTo>
                  <a:lnTo>
                    <a:pt x="18649211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44DED45B-E213-7103-04E9-452810E458EB}"/>
                </a:ext>
              </a:extLst>
            </p:cNvPr>
            <p:cNvSpPr/>
            <p:nvPr/>
          </p:nvSpPr>
          <p:spPr>
            <a:xfrm rot="-5400000">
              <a:off x="1202808" y="652994"/>
              <a:ext cx="12605334" cy="13520678"/>
            </a:xfrm>
            <a:custGeom>
              <a:avLst/>
              <a:gdLst/>
              <a:ahLst/>
              <a:cxnLst/>
              <a:rect l="l" t="t" r="r" b="b"/>
              <a:pathLst>
                <a:path w="12605334" h="13520678">
                  <a:moveTo>
                    <a:pt x="0" y="0"/>
                  </a:moveTo>
                  <a:lnTo>
                    <a:pt x="12605334" y="0"/>
                  </a:lnTo>
                  <a:lnTo>
                    <a:pt x="12605334" y="13520678"/>
                  </a:lnTo>
                  <a:lnTo>
                    <a:pt x="0" y="135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54B4EE47-34A8-B966-301F-58B8597BFA81}"/>
                </a:ext>
              </a:extLst>
            </p:cNvPr>
            <p:cNvSpPr/>
            <p:nvPr/>
          </p:nvSpPr>
          <p:spPr>
            <a:xfrm rot="-10800000">
              <a:off x="5958976" y="0"/>
              <a:ext cx="18475101" cy="13394448"/>
            </a:xfrm>
            <a:custGeom>
              <a:avLst/>
              <a:gdLst/>
              <a:ahLst/>
              <a:cxnLst/>
              <a:rect l="l" t="t" r="r" b="b"/>
              <a:pathLst>
                <a:path w="18475101" h="13394448">
                  <a:moveTo>
                    <a:pt x="0" y="0"/>
                  </a:moveTo>
                  <a:lnTo>
                    <a:pt x="18475101" y="0"/>
                  </a:lnTo>
                  <a:lnTo>
                    <a:pt x="18475101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B3CC854F-2302-5D7E-3D9B-46495EC37E3F}"/>
                </a:ext>
              </a:extLst>
            </p:cNvPr>
            <p:cNvSpPr/>
            <p:nvPr/>
          </p:nvSpPr>
          <p:spPr>
            <a:xfrm rot="5400000">
              <a:off x="10754849" y="-390948"/>
              <a:ext cx="12487650" cy="13394448"/>
            </a:xfrm>
            <a:custGeom>
              <a:avLst/>
              <a:gdLst/>
              <a:ahLst/>
              <a:cxnLst/>
              <a:rect l="l" t="t" r="r" b="b"/>
              <a:pathLst>
                <a:path w="12487650" h="13394448">
                  <a:moveTo>
                    <a:pt x="0" y="0"/>
                  </a:moveTo>
                  <a:lnTo>
                    <a:pt x="12487650" y="0"/>
                  </a:lnTo>
                  <a:lnTo>
                    <a:pt x="12487650" y="13394448"/>
                  </a:lnTo>
                  <a:lnTo>
                    <a:pt x="0" y="13394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2AF5E4B3-0899-A3ED-9484-7BAD77757367}"/>
                </a:ext>
              </a:extLst>
            </p:cNvPr>
            <p:cNvSpPr/>
            <p:nvPr/>
          </p:nvSpPr>
          <p:spPr>
            <a:xfrm>
              <a:off x="551050" y="5943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90A146C0-99C0-AB3B-9FAD-1DE5D5744D6F}"/>
                </a:ext>
              </a:extLst>
            </p:cNvPr>
            <p:cNvSpPr/>
            <p:nvPr/>
          </p:nvSpPr>
          <p:spPr>
            <a:xfrm>
              <a:off x="12416187" y="59430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1"/>
                  </a:lnTo>
                  <a:lnTo>
                    <a:pt x="0" y="12848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E6D741C7-9746-525C-C87E-F3EF4B623082}"/>
                </a:ext>
              </a:extLst>
            </p:cNvPr>
            <p:cNvSpPr/>
            <p:nvPr/>
          </p:nvSpPr>
          <p:spPr>
            <a:xfrm>
              <a:off x="745136" y="433600"/>
              <a:ext cx="23342103" cy="12848800"/>
            </a:xfrm>
            <a:custGeom>
              <a:avLst/>
              <a:gdLst/>
              <a:ahLst/>
              <a:cxnLst/>
              <a:rect l="l" t="t" r="r" b="b"/>
              <a:pathLst>
                <a:path w="23342103" h="12848800">
                  <a:moveTo>
                    <a:pt x="0" y="0"/>
                  </a:moveTo>
                  <a:lnTo>
                    <a:pt x="23342103" y="0"/>
                  </a:lnTo>
                  <a:lnTo>
                    <a:pt x="23342103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90313669-6F7B-9A0F-A9F9-F168C44ED302}"/>
                </a:ext>
              </a:extLst>
            </p:cNvPr>
            <p:cNvSpPr/>
            <p:nvPr/>
          </p:nvSpPr>
          <p:spPr>
            <a:xfrm>
              <a:off x="12416187" y="465120"/>
              <a:ext cx="11671051" cy="12848800"/>
            </a:xfrm>
            <a:custGeom>
              <a:avLst/>
              <a:gdLst/>
              <a:ahLst/>
              <a:cxnLst/>
              <a:rect l="l" t="t" r="r" b="b"/>
              <a:pathLst>
                <a:path w="11671051" h="12848800">
                  <a:moveTo>
                    <a:pt x="0" y="0"/>
                  </a:moveTo>
                  <a:lnTo>
                    <a:pt x="11671052" y="0"/>
                  </a:lnTo>
                  <a:lnTo>
                    <a:pt x="11671052" y="12848800"/>
                  </a:lnTo>
                  <a:lnTo>
                    <a:pt x="0" y="128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alphaModFix am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grpSp>
        <p:nvGrpSpPr>
          <p:cNvPr id="34" name="Group 14">
            <a:extLst>
              <a:ext uri="{FF2B5EF4-FFF2-40B4-BE49-F238E27FC236}">
                <a16:creationId xmlns:a16="http://schemas.microsoft.com/office/drawing/2014/main" id="{C94C0612-AC03-74D1-7F59-5199035FC2AF}"/>
              </a:ext>
            </a:extLst>
          </p:cNvPr>
          <p:cNvGrpSpPr/>
          <p:nvPr/>
        </p:nvGrpSpPr>
        <p:grpSpPr>
          <a:xfrm>
            <a:off x="6655533" y="776610"/>
            <a:ext cx="2250279" cy="4357934"/>
            <a:chOff x="0" y="0"/>
            <a:chExt cx="4500557" cy="8715868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16592856-4330-7597-38D3-119848508A48}"/>
                </a:ext>
              </a:extLst>
            </p:cNvPr>
            <p:cNvSpPr/>
            <p:nvPr/>
          </p:nvSpPr>
          <p:spPr>
            <a:xfrm>
              <a:off x="0" y="0"/>
              <a:ext cx="4500557" cy="8715868"/>
            </a:xfrm>
            <a:custGeom>
              <a:avLst/>
              <a:gdLst/>
              <a:ahLst/>
              <a:cxnLst/>
              <a:rect l="l" t="t" r="r" b="b"/>
              <a:pathLst>
                <a:path w="4500557" h="8715868">
                  <a:moveTo>
                    <a:pt x="0" y="0"/>
                  </a:moveTo>
                  <a:lnTo>
                    <a:pt x="4500557" y="0"/>
                  </a:lnTo>
                  <a:lnTo>
                    <a:pt x="4500557" y="8715868"/>
                  </a:lnTo>
                  <a:lnTo>
                    <a:pt x="0" y="8715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grpSp>
          <p:nvGrpSpPr>
            <p:cNvPr id="36" name="Group 16">
              <a:extLst>
                <a:ext uri="{FF2B5EF4-FFF2-40B4-BE49-F238E27FC236}">
                  <a16:creationId xmlns:a16="http://schemas.microsoft.com/office/drawing/2014/main" id="{31A5066E-49AE-5A17-B907-D6FAE03911E6}"/>
                </a:ext>
              </a:extLst>
            </p:cNvPr>
            <p:cNvGrpSpPr/>
            <p:nvPr/>
          </p:nvGrpSpPr>
          <p:grpSpPr>
            <a:xfrm>
              <a:off x="1406101" y="4725042"/>
              <a:ext cx="1699856" cy="420015"/>
              <a:chOff x="0" y="0"/>
              <a:chExt cx="335774" cy="82966"/>
            </a:xfrm>
          </p:grpSpPr>
          <p:sp>
            <p:nvSpPr>
              <p:cNvPr id="51" name="Freeform 17">
                <a:extLst>
                  <a:ext uri="{FF2B5EF4-FFF2-40B4-BE49-F238E27FC236}">
                    <a16:creationId xmlns:a16="http://schemas.microsoft.com/office/drawing/2014/main" id="{EAE2CBEA-7CAE-6A49-4AC6-5AD0194B7C68}"/>
                  </a:ext>
                </a:extLst>
              </p:cNvPr>
              <p:cNvSpPr/>
              <p:nvPr/>
            </p:nvSpPr>
            <p:spPr>
              <a:xfrm>
                <a:off x="0" y="0"/>
                <a:ext cx="335774" cy="82966"/>
              </a:xfrm>
              <a:custGeom>
                <a:avLst/>
                <a:gdLst/>
                <a:ahLst/>
                <a:cxnLst/>
                <a:rect l="l" t="t" r="r" b="b"/>
                <a:pathLst>
                  <a:path w="335774" h="82966">
                    <a:moveTo>
                      <a:pt x="41483" y="0"/>
                    </a:moveTo>
                    <a:lnTo>
                      <a:pt x="294291" y="0"/>
                    </a:lnTo>
                    <a:cubicBezTo>
                      <a:pt x="317202" y="0"/>
                      <a:pt x="335774" y="18573"/>
                      <a:pt x="335774" y="41483"/>
                    </a:cubicBezTo>
                    <a:lnTo>
                      <a:pt x="335774" y="41483"/>
                    </a:lnTo>
                    <a:cubicBezTo>
                      <a:pt x="335774" y="52485"/>
                      <a:pt x="331404" y="63036"/>
                      <a:pt x="323624" y="70816"/>
                    </a:cubicBezTo>
                    <a:cubicBezTo>
                      <a:pt x="315844" y="78595"/>
                      <a:pt x="305293" y="82966"/>
                      <a:pt x="294291" y="82966"/>
                    </a:cubicBezTo>
                    <a:lnTo>
                      <a:pt x="41483" y="82966"/>
                    </a:lnTo>
                    <a:cubicBezTo>
                      <a:pt x="30481" y="82966"/>
                      <a:pt x="19930" y="78595"/>
                      <a:pt x="12150" y="70816"/>
                    </a:cubicBezTo>
                    <a:cubicBezTo>
                      <a:pt x="4371" y="63036"/>
                      <a:pt x="0" y="52485"/>
                      <a:pt x="0" y="41483"/>
                    </a:cubicBezTo>
                    <a:lnTo>
                      <a:pt x="0" y="41483"/>
                    </a:lnTo>
                    <a:cubicBezTo>
                      <a:pt x="0" y="30481"/>
                      <a:pt x="4371" y="19930"/>
                      <a:pt x="12150" y="12150"/>
                    </a:cubicBezTo>
                    <a:cubicBezTo>
                      <a:pt x="19930" y="4371"/>
                      <a:pt x="30481" y="0"/>
                      <a:pt x="41483" y="0"/>
                    </a:cubicBezTo>
                    <a:close/>
                  </a:path>
                </a:pathLst>
              </a:custGeom>
              <a:solidFill>
                <a:srgbClr val="FFE699"/>
              </a:solidFill>
              <a:ln w="57150" cap="sq">
                <a:solidFill>
                  <a:srgbClr val="FFE69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52" name="TextBox 18">
                <a:extLst>
                  <a:ext uri="{FF2B5EF4-FFF2-40B4-BE49-F238E27FC236}">
                    <a16:creationId xmlns:a16="http://schemas.microsoft.com/office/drawing/2014/main" id="{6906E4C7-BDE8-4895-E175-1B1A8AAC51F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5774" cy="1210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37" name="Group 19">
              <a:extLst>
                <a:ext uri="{FF2B5EF4-FFF2-40B4-BE49-F238E27FC236}">
                  <a16:creationId xmlns:a16="http://schemas.microsoft.com/office/drawing/2014/main" id="{9733AB60-3C7C-663B-732D-F291A5B3860D}"/>
                </a:ext>
              </a:extLst>
            </p:cNvPr>
            <p:cNvGrpSpPr/>
            <p:nvPr/>
          </p:nvGrpSpPr>
          <p:grpSpPr>
            <a:xfrm>
              <a:off x="1303494" y="4529292"/>
              <a:ext cx="444500" cy="327660"/>
              <a:chOff x="0" y="0"/>
              <a:chExt cx="444500" cy="327660"/>
            </a:xfrm>
          </p:grpSpPr>
          <p:sp>
            <p:nvSpPr>
              <p:cNvPr id="50" name="Freeform 20">
                <a:extLst>
                  <a:ext uri="{FF2B5EF4-FFF2-40B4-BE49-F238E27FC236}">
                    <a16:creationId xmlns:a16="http://schemas.microsoft.com/office/drawing/2014/main" id="{1778E052-847E-83B6-BBB1-DE54D50036BA}"/>
                  </a:ext>
                </a:extLst>
              </p:cNvPr>
              <p:cNvSpPr/>
              <p:nvPr/>
            </p:nvSpPr>
            <p:spPr>
              <a:xfrm>
                <a:off x="50800" y="48260"/>
                <a:ext cx="344170" cy="233680"/>
              </a:xfrm>
              <a:custGeom>
                <a:avLst/>
                <a:gdLst/>
                <a:ahLst/>
                <a:cxnLst/>
                <a:rect l="l" t="t" r="r" b="b"/>
                <a:pathLst>
                  <a:path w="344170" h="233680">
                    <a:moveTo>
                      <a:pt x="287020" y="95250"/>
                    </a:moveTo>
                    <a:cubicBezTo>
                      <a:pt x="203200" y="170180"/>
                      <a:pt x="55880" y="232410"/>
                      <a:pt x="41910" y="220980"/>
                    </a:cubicBezTo>
                    <a:cubicBezTo>
                      <a:pt x="38100" y="217170"/>
                      <a:pt x="49530" y="203200"/>
                      <a:pt x="48260" y="194310"/>
                    </a:cubicBezTo>
                    <a:cubicBezTo>
                      <a:pt x="45720" y="186690"/>
                      <a:pt x="29210" y="179070"/>
                      <a:pt x="30480" y="172720"/>
                    </a:cubicBezTo>
                    <a:cubicBezTo>
                      <a:pt x="34290" y="162560"/>
                      <a:pt x="85090" y="165100"/>
                      <a:pt x="113030" y="153670"/>
                    </a:cubicBezTo>
                    <a:cubicBezTo>
                      <a:pt x="148590" y="142240"/>
                      <a:pt x="200660" y="113030"/>
                      <a:pt x="224790" y="99060"/>
                    </a:cubicBezTo>
                    <a:cubicBezTo>
                      <a:pt x="236220" y="92710"/>
                      <a:pt x="241300" y="91440"/>
                      <a:pt x="251460" y="82550"/>
                    </a:cubicBezTo>
                    <a:cubicBezTo>
                      <a:pt x="267970" y="66040"/>
                      <a:pt x="285750" y="6350"/>
                      <a:pt x="304800" y="2540"/>
                    </a:cubicBezTo>
                    <a:cubicBezTo>
                      <a:pt x="316230" y="0"/>
                      <a:pt x="337820" y="16510"/>
                      <a:pt x="341630" y="26670"/>
                    </a:cubicBezTo>
                    <a:cubicBezTo>
                      <a:pt x="344170" y="35560"/>
                      <a:pt x="334010" y="54610"/>
                      <a:pt x="325120" y="58420"/>
                    </a:cubicBezTo>
                    <a:cubicBezTo>
                      <a:pt x="316230" y="62230"/>
                      <a:pt x="288290" y="53340"/>
                      <a:pt x="284480" y="44450"/>
                    </a:cubicBezTo>
                    <a:cubicBezTo>
                      <a:pt x="280670" y="34290"/>
                      <a:pt x="292100" y="8890"/>
                      <a:pt x="300990" y="3810"/>
                    </a:cubicBezTo>
                    <a:cubicBezTo>
                      <a:pt x="308610" y="0"/>
                      <a:pt x="322580" y="2540"/>
                      <a:pt x="328930" y="7620"/>
                    </a:cubicBezTo>
                    <a:cubicBezTo>
                      <a:pt x="335280" y="12700"/>
                      <a:pt x="341630" y="21590"/>
                      <a:pt x="341630" y="33020"/>
                    </a:cubicBezTo>
                    <a:cubicBezTo>
                      <a:pt x="340360" y="54610"/>
                      <a:pt x="309880" y="106680"/>
                      <a:pt x="280670" y="133350"/>
                    </a:cubicBezTo>
                    <a:cubicBezTo>
                      <a:pt x="250190" y="162560"/>
                      <a:pt x="198120" y="182880"/>
                      <a:pt x="160020" y="199390"/>
                    </a:cubicBezTo>
                    <a:cubicBezTo>
                      <a:pt x="128270" y="213360"/>
                      <a:pt x="95250" y="224790"/>
                      <a:pt x="68580" y="228600"/>
                    </a:cubicBezTo>
                    <a:cubicBezTo>
                      <a:pt x="48260" y="231140"/>
                      <a:pt x="26670" y="233680"/>
                      <a:pt x="15240" y="227330"/>
                    </a:cubicBezTo>
                    <a:cubicBezTo>
                      <a:pt x="6350" y="222250"/>
                      <a:pt x="0" y="212090"/>
                      <a:pt x="0" y="203200"/>
                    </a:cubicBezTo>
                    <a:cubicBezTo>
                      <a:pt x="0" y="193040"/>
                      <a:pt x="6350" y="179070"/>
                      <a:pt x="20320" y="167640"/>
                    </a:cubicBezTo>
                    <a:cubicBezTo>
                      <a:pt x="52070" y="139700"/>
                      <a:pt x="201930" y="111760"/>
                      <a:pt x="234950" y="87630"/>
                    </a:cubicBezTo>
                    <a:cubicBezTo>
                      <a:pt x="247650" y="78740"/>
                      <a:pt x="247650" y="64770"/>
                      <a:pt x="256540" y="62230"/>
                    </a:cubicBezTo>
                    <a:cubicBezTo>
                      <a:pt x="262890" y="59690"/>
                      <a:pt x="274320" y="62230"/>
                      <a:pt x="279400" y="67310"/>
                    </a:cubicBezTo>
                    <a:cubicBezTo>
                      <a:pt x="285750" y="72390"/>
                      <a:pt x="287020" y="95250"/>
                      <a:pt x="287020" y="95250"/>
                    </a:cubicBezTo>
                  </a:path>
                </a:pathLst>
              </a:custGeom>
              <a:solidFill>
                <a:srgbClr val="FCACD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38" name="Group 21">
              <a:extLst>
                <a:ext uri="{FF2B5EF4-FFF2-40B4-BE49-F238E27FC236}">
                  <a16:creationId xmlns:a16="http://schemas.microsoft.com/office/drawing/2014/main" id="{288970C7-F09F-DDD4-EEA3-82569315141E}"/>
                </a:ext>
              </a:extLst>
            </p:cNvPr>
            <p:cNvGrpSpPr/>
            <p:nvPr/>
          </p:nvGrpSpPr>
          <p:grpSpPr>
            <a:xfrm>
              <a:off x="2832574" y="4651212"/>
              <a:ext cx="364490" cy="238760"/>
              <a:chOff x="0" y="0"/>
              <a:chExt cx="364490" cy="238760"/>
            </a:xfrm>
          </p:grpSpPr>
          <p:sp>
            <p:nvSpPr>
              <p:cNvPr id="49" name="Freeform 22">
                <a:extLst>
                  <a:ext uri="{FF2B5EF4-FFF2-40B4-BE49-F238E27FC236}">
                    <a16:creationId xmlns:a16="http://schemas.microsoft.com/office/drawing/2014/main" id="{8595D31C-977B-D611-DC7C-4B9FB10E3335}"/>
                  </a:ext>
                </a:extLst>
              </p:cNvPr>
              <p:cNvSpPr/>
              <p:nvPr/>
            </p:nvSpPr>
            <p:spPr>
              <a:xfrm>
                <a:off x="45720" y="49530"/>
                <a:ext cx="270510" cy="137160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137160">
                    <a:moveTo>
                      <a:pt x="236220" y="137160"/>
                    </a:moveTo>
                    <a:cubicBezTo>
                      <a:pt x="49530" y="95250"/>
                      <a:pt x="12700" y="76200"/>
                      <a:pt x="5080" y="55880"/>
                    </a:cubicBezTo>
                    <a:cubicBezTo>
                      <a:pt x="0" y="40640"/>
                      <a:pt x="10160" y="15240"/>
                      <a:pt x="20320" y="6350"/>
                    </a:cubicBezTo>
                    <a:cubicBezTo>
                      <a:pt x="27940" y="0"/>
                      <a:pt x="38100" y="1270"/>
                      <a:pt x="53340" y="1270"/>
                    </a:cubicBezTo>
                    <a:cubicBezTo>
                      <a:pt x="88900" y="1270"/>
                      <a:pt x="198120" y="12700"/>
                      <a:pt x="224790" y="31750"/>
                    </a:cubicBezTo>
                    <a:cubicBezTo>
                      <a:pt x="237490" y="40640"/>
                      <a:pt x="245110" y="53340"/>
                      <a:pt x="243840" y="63500"/>
                    </a:cubicBezTo>
                    <a:cubicBezTo>
                      <a:pt x="242570" y="72390"/>
                      <a:pt x="227330" y="88900"/>
                      <a:pt x="218440" y="88900"/>
                    </a:cubicBezTo>
                    <a:cubicBezTo>
                      <a:pt x="208280" y="90170"/>
                      <a:pt x="186690" y="72390"/>
                      <a:pt x="184150" y="62230"/>
                    </a:cubicBezTo>
                    <a:cubicBezTo>
                      <a:pt x="181610" y="54610"/>
                      <a:pt x="187960" y="41910"/>
                      <a:pt x="194310" y="36830"/>
                    </a:cubicBezTo>
                    <a:cubicBezTo>
                      <a:pt x="200660" y="30480"/>
                      <a:pt x="214630" y="27940"/>
                      <a:pt x="222250" y="30480"/>
                    </a:cubicBezTo>
                    <a:cubicBezTo>
                      <a:pt x="231140" y="34290"/>
                      <a:pt x="243840" y="50800"/>
                      <a:pt x="243840" y="59690"/>
                    </a:cubicBezTo>
                    <a:cubicBezTo>
                      <a:pt x="243840" y="69850"/>
                      <a:pt x="233680" y="82550"/>
                      <a:pt x="220980" y="88900"/>
                    </a:cubicBezTo>
                    <a:cubicBezTo>
                      <a:pt x="201930" y="96520"/>
                      <a:pt x="156210" y="86360"/>
                      <a:pt x="127000" y="81280"/>
                    </a:cubicBezTo>
                    <a:cubicBezTo>
                      <a:pt x="100330" y="76200"/>
                      <a:pt x="52070" y="66040"/>
                      <a:pt x="50800" y="57150"/>
                    </a:cubicBezTo>
                    <a:cubicBezTo>
                      <a:pt x="49530" y="52070"/>
                      <a:pt x="60960" y="43180"/>
                      <a:pt x="72390" y="40640"/>
                    </a:cubicBezTo>
                    <a:cubicBezTo>
                      <a:pt x="102870" y="34290"/>
                      <a:pt x="231140" y="67310"/>
                      <a:pt x="256540" y="90170"/>
                    </a:cubicBezTo>
                    <a:cubicBezTo>
                      <a:pt x="266700" y="99060"/>
                      <a:pt x="270510" y="114300"/>
                      <a:pt x="267970" y="121920"/>
                    </a:cubicBezTo>
                    <a:cubicBezTo>
                      <a:pt x="264160" y="129540"/>
                      <a:pt x="236220" y="137160"/>
                      <a:pt x="236220" y="137160"/>
                    </a:cubicBezTo>
                  </a:path>
                </a:pathLst>
              </a:custGeom>
              <a:solidFill>
                <a:srgbClr val="FCACD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DDE66DF3-FE50-0460-0802-8787D4DB4694}"/>
                </a:ext>
              </a:extLst>
            </p:cNvPr>
            <p:cNvSpPr/>
            <p:nvPr/>
          </p:nvSpPr>
          <p:spPr>
            <a:xfrm>
              <a:off x="1362351" y="4491685"/>
              <a:ext cx="1744543" cy="346809"/>
            </a:xfrm>
            <a:custGeom>
              <a:avLst/>
              <a:gdLst/>
              <a:ahLst/>
              <a:cxnLst/>
              <a:rect l="l" t="t" r="r" b="b"/>
              <a:pathLst>
                <a:path w="1744543" h="346809">
                  <a:moveTo>
                    <a:pt x="0" y="0"/>
                  </a:moveTo>
                  <a:lnTo>
                    <a:pt x="1744543" y="0"/>
                  </a:lnTo>
                  <a:lnTo>
                    <a:pt x="1744543" y="346809"/>
                  </a:lnTo>
                  <a:lnTo>
                    <a:pt x="0" y="346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b="-225080"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grpSp>
          <p:nvGrpSpPr>
            <p:cNvPr id="40" name="Group 24">
              <a:extLst>
                <a:ext uri="{FF2B5EF4-FFF2-40B4-BE49-F238E27FC236}">
                  <a16:creationId xmlns:a16="http://schemas.microsoft.com/office/drawing/2014/main" id="{FEDF9AF3-7F1A-F3BD-317B-7A0D817D07AA}"/>
                </a:ext>
              </a:extLst>
            </p:cNvPr>
            <p:cNvGrpSpPr/>
            <p:nvPr/>
          </p:nvGrpSpPr>
          <p:grpSpPr>
            <a:xfrm>
              <a:off x="3028154" y="4665182"/>
              <a:ext cx="157480" cy="154940"/>
              <a:chOff x="0" y="0"/>
              <a:chExt cx="157480" cy="154940"/>
            </a:xfrm>
          </p:grpSpPr>
          <p:sp>
            <p:nvSpPr>
              <p:cNvPr id="48" name="Freeform 25">
                <a:extLst>
                  <a:ext uri="{FF2B5EF4-FFF2-40B4-BE49-F238E27FC236}">
                    <a16:creationId xmlns:a16="http://schemas.microsoft.com/office/drawing/2014/main" id="{06EB6DDC-81BC-A4C8-B841-416410C6C30A}"/>
                  </a:ext>
                </a:extLst>
              </p:cNvPr>
              <p:cNvSpPr/>
              <p:nvPr/>
            </p:nvSpPr>
            <p:spPr>
              <a:xfrm>
                <a:off x="48260" y="48260"/>
                <a:ext cx="62230" cy="5588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55880">
                    <a:moveTo>
                      <a:pt x="36830" y="53340"/>
                    </a:moveTo>
                    <a:cubicBezTo>
                      <a:pt x="0" y="30480"/>
                      <a:pt x="2540" y="19050"/>
                      <a:pt x="6350" y="13970"/>
                    </a:cubicBezTo>
                    <a:cubicBezTo>
                      <a:pt x="11430" y="7620"/>
                      <a:pt x="21590" y="3810"/>
                      <a:pt x="29210" y="3810"/>
                    </a:cubicBezTo>
                    <a:cubicBezTo>
                      <a:pt x="35560" y="3810"/>
                      <a:pt x="45720" y="10160"/>
                      <a:pt x="49530" y="16510"/>
                    </a:cubicBezTo>
                    <a:cubicBezTo>
                      <a:pt x="53340" y="22860"/>
                      <a:pt x="53340" y="34290"/>
                      <a:pt x="50800" y="40640"/>
                    </a:cubicBezTo>
                    <a:cubicBezTo>
                      <a:pt x="46990" y="46990"/>
                      <a:pt x="38100" y="53340"/>
                      <a:pt x="31750" y="54610"/>
                    </a:cubicBezTo>
                    <a:cubicBezTo>
                      <a:pt x="24130" y="55880"/>
                      <a:pt x="12700" y="52070"/>
                      <a:pt x="8890" y="46990"/>
                    </a:cubicBezTo>
                    <a:cubicBezTo>
                      <a:pt x="3810" y="41910"/>
                      <a:pt x="0" y="30480"/>
                      <a:pt x="2540" y="24130"/>
                    </a:cubicBezTo>
                    <a:cubicBezTo>
                      <a:pt x="3810" y="15240"/>
                      <a:pt x="15240" y="3810"/>
                      <a:pt x="22860" y="2540"/>
                    </a:cubicBezTo>
                    <a:cubicBezTo>
                      <a:pt x="33020" y="0"/>
                      <a:pt x="52070" y="5080"/>
                      <a:pt x="57150" y="12700"/>
                    </a:cubicBezTo>
                    <a:cubicBezTo>
                      <a:pt x="62230" y="20320"/>
                      <a:pt x="50800" y="48260"/>
                      <a:pt x="50800" y="48260"/>
                    </a:cubicBezTo>
                  </a:path>
                </a:pathLst>
              </a:custGeom>
              <a:solidFill>
                <a:srgbClr val="FCACD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41" name="Group 26">
              <a:extLst>
                <a:ext uri="{FF2B5EF4-FFF2-40B4-BE49-F238E27FC236}">
                  <a16:creationId xmlns:a16="http://schemas.microsoft.com/office/drawing/2014/main" id="{5C3EE710-D27B-E6B7-2851-275C5389DC4D}"/>
                </a:ext>
              </a:extLst>
            </p:cNvPr>
            <p:cNvGrpSpPr/>
            <p:nvPr/>
          </p:nvGrpSpPr>
          <p:grpSpPr>
            <a:xfrm>
              <a:off x="2920204" y="4745192"/>
              <a:ext cx="228600" cy="218440"/>
              <a:chOff x="0" y="0"/>
              <a:chExt cx="228600" cy="218440"/>
            </a:xfrm>
          </p:grpSpPr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61B17D58-986D-B20B-B38C-2E7C57176F76}"/>
                  </a:ext>
                </a:extLst>
              </p:cNvPr>
              <p:cNvSpPr/>
              <p:nvPr/>
            </p:nvSpPr>
            <p:spPr>
              <a:xfrm>
                <a:off x="48260" y="50800"/>
                <a:ext cx="132080" cy="11684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116840">
                    <a:moveTo>
                      <a:pt x="6350" y="0"/>
                    </a:moveTo>
                    <a:cubicBezTo>
                      <a:pt x="104140" y="13970"/>
                      <a:pt x="110490" y="19050"/>
                      <a:pt x="116840" y="25400"/>
                    </a:cubicBezTo>
                    <a:cubicBezTo>
                      <a:pt x="123190" y="33020"/>
                      <a:pt x="127000" y="43180"/>
                      <a:pt x="129540" y="54610"/>
                    </a:cubicBezTo>
                    <a:cubicBezTo>
                      <a:pt x="132080" y="71120"/>
                      <a:pt x="123190" y="116840"/>
                      <a:pt x="120650" y="116840"/>
                    </a:cubicBezTo>
                    <a:cubicBezTo>
                      <a:pt x="119380" y="116840"/>
                      <a:pt x="115570" y="105410"/>
                      <a:pt x="116840" y="102870"/>
                    </a:cubicBezTo>
                    <a:cubicBezTo>
                      <a:pt x="119380" y="101600"/>
                      <a:pt x="129540" y="105410"/>
                      <a:pt x="129540" y="106680"/>
                    </a:cubicBezTo>
                    <a:cubicBezTo>
                      <a:pt x="129540" y="107950"/>
                      <a:pt x="119380" y="113030"/>
                      <a:pt x="115570" y="110490"/>
                    </a:cubicBezTo>
                    <a:cubicBezTo>
                      <a:pt x="106680" y="105410"/>
                      <a:pt x="119380" y="49530"/>
                      <a:pt x="104140" y="33020"/>
                    </a:cubicBezTo>
                    <a:cubicBezTo>
                      <a:pt x="85090" y="13970"/>
                      <a:pt x="8890" y="22860"/>
                      <a:pt x="2540" y="12700"/>
                    </a:cubicBezTo>
                    <a:cubicBezTo>
                      <a:pt x="0" y="8890"/>
                      <a:pt x="6350" y="0"/>
                      <a:pt x="6350" y="0"/>
                    </a:cubicBezTo>
                  </a:path>
                </a:pathLst>
              </a:custGeom>
              <a:solidFill>
                <a:srgbClr val="FEE89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42" name="Group 28">
              <a:extLst>
                <a:ext uri="{FF2B5EF4-FFF2-40B4-BE49-F238E27FC236}">
                  <a16:creationId xmlns:a16="http://schemas.microsoft.com/office/drawing/2014/main" id="{11E7A8FB-AAFA-91D9-1CFF-7A6C0F1C6A30}"/>
                </a:ext>
              </a:extLst>
            </p:cNvPr>
            <p:cNvGrpSpPr/>
            <p:nvPr/>
          </p:nvGrpSpPr>
          <p:grpSpPr>
            <a:xfrm>
              <a:off x="2992594" y="4751542"/>
              <a:ext cx="160020" cy="292100"/>
              <a:chOff x="0" y="0"/>
              <a:chExt cx="160020" cy="292100"/>
            </a:xfrm>
          </p:grpSpPr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F6261BFD-220E-C11A-2A5E-8D4A2300A19E}"/>
                  </a:ext>
                </a:extLst>
              </p:cNvPr>
              <p:cNvSpPr/>
              <p:nvPr/>
            </p:nvSpPr>
            <p:spPr>
              <a:xfrm>
                <a:off x="49530" y="50800"/>
                <a:ext cx="67310" cy="189230"/>
              </a:xfrm>
              <a:custGeom>
                <a:avLst/>
                <a:gdLst/>
                <a:ahLst/>
                <a:cxnLst/>
                <a:rect l="l" t="t" r="r" b="b"/>
                <a:pathLst>
                  <a:path w="67310" h="189230">
                    <a:moveTo>
                      <a:pt x="6350" y="0"/>
                    </a:moveTo>
                    <a:cubicBezTo>
                      <a:pt x="49530" y="7620"/>
                      <a:pt x="55880" y="13970"/>
                      <a:pt x="58420" y="25400"/>
                    </a:cubicBezTo>
                    <a:cubicBezTo>
                      <a:pt x="67310" y="54610"/>
                      <a:pt x="40640" y="189230"/>
                      <a:pt x="38100" y="189230"/>
                    </a:cubicBezTo>
                    <a:cubicBezTo>
                      <a:pt x="35560" y="189230"/>
                      <a:pt x="60960" y="54610"/>
                      <a:pt x="44450" y="27940"/>
                    </a:cubicBezTo>
                    <a:cubicBezTo>
                      <a:pt x="35560" y="13970"/>
                      <a:pt x="3810" y="17780"/>
                      <a:pt x="1270" y="11430"/>
                    </a:cubicBezTo>
                    <a:cubicBezTo>
                      <a:pt x="0" y="7620"/>
                      <a:pt x="6350" y="0"/>
                      <a:pt x="6350" y="0"/>
                    </a:cubicBezTo>
                  </a:path>
                </a:pathLst>
              </a:custGeom>
              <a:solidFill>
                <a:srgbClr val="FEE89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43" name="Group 30">
              <a:extLst>
                <a:ext uri="{FF2B5EF4-FFF2-40B4-BE49-F238E27FC236}">
                  <a16:creationId xmlns:a16="http://schemas.microsoft.com/office/drawing/2014/main" id="{CA4B2D5B-0060-8E8D-247D-84E1E0D89EA8}"/>
                </a:ext>
              </a:extLst>
            </p:cNvPr>
            <p:cNvGrpSpPr/>
            <p:nvPr/>
          </p:nvGrpSpPr>
          <p:grpSpPr>
            <a:xfrm>
              <a:off x="1624520" y="4897592"/>
              <a:ext cx="1220205" cy="183022"/>
              <a:chOff x="0" y="0"/>
              <a:chExt cx="241028" cy="36153"/>
            </a:xfrm>
          </p:grpSpPr>
          <p:sp>
            <p:nvSpPr>
              <p:cNvPr id="44" name="Freeform 31">
                <a:extLst>
                  <a:ext uri="{FF2B5EF4-FFF2-40B4-BE49-F238E27FC236}">
                    <a16:creationId xmlns:a16="http://schemas.microsoft.com/office/drawing/2014/main" id="{CF428E7E-F5C1-8C1A-9D29-9B03E65255E2}"/>
                  </a:ext>
                </a:extLst>
              </p:cNvPr>
              <p:cNvSpPr/>
              <p:nvPr/>
            </p:nvSpPr>
            <p:spPr>
              <a:xfrm>
                <a:off x="0" y="0"/>
                <a:ext cx="241028" cy="36153"/>
              </a:xfrm>
              <a:custGeom>
                <a:avLst/>
                <a:gdLst/>
                <a:ahLst/>
                <a:cxnLst/>
                <a:rect l="l" t="t" r="r" b="b"/>
                <a:pathLst>
                  <a:path w="241028" h="36153">
                    <a:moveTo>
                      <a:pt x="18076" y="0"/>
                    </a:moveTo>
                    <a:lnTo>
                      <a:pt x="222952" y="0"/>
                    </a:lnTo>
                    <a:cubicBezTo>
                      <a:pt x="227746" y="0"/>
                      <a:pt x="232344" y="1904"/>
                      <a:pt x="235734" y="5294"/>
                    </a:cubicBezTo>
                    <a:cubicBezTo>
                      <a:pt x="239124" y="8684"/>
                      <a:pt x="241028" y="13282"/>
                      <a:pt x="241028" y="18076"/>
                    </a:cubicBezTo>
                    <a:lnTo>
                      <a:pt x="241028" y="18076"/>
                    </a:lnTo>
                    <a:cubicBezTo>
                      <a:pt x="241028" y="22870"/>
                      <a:pt x="239124" y="27468"/>
                      <a:pt x="235734" y="30858"/>
                    </a:cubicBezTo>
                    <a:cubicBezTo>
                      <a:pt x="232344" y="34248"/>
                      <a:pt x="227746" y="36153"/>
                      <a:pt x="222952" y="36153"/>
                    </a:cubicBezTo>
                    <a:lnTo>
                      <a:pt x="18076" y="36153"/>
                    </a:lnTo>
                    <a:cubicBezTo>
                      <a:pt x="13282" y="36153"/>
                      <a:pt x="8684" y="34248"/>
                      <a:pt x="5294" y="30858"/>
                    </a:cubicBezTo>
                    <a:cubicBezTo>
                      <a:pt x="1904" y="27468"/>
                      <a:pt x="0" y="22870"/>
                      <a:pt x="0" y="18076"/>
                    </a:cubicBezTo>
                    <a:lnTo>
                      <a:pt x="0" y="18076"/>
                    </a:lnTo>
                    <a:cubicBezTo>
                      <a:pt x="0" y="13282"/>
                      <a:pt x="1904" y="8684"/>
                      <a:pt x="5294" y="5294"/>
                    </a:cubicBezTo>
                    <a:cubicBezTo>
                      <a:pt x="8684" y="1904"/>
                      <a:pt x="13282" y="0"/>
                      <a:pt x="18076" y="0"/>
                    </a:cubicBezTo>
                    <a:close/>
                  </a:path>
                </a:pathLst>
              </a:custGeom>
              <a:solidFill>
                <a:srgbClr val="FB85C6"/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45" name="TextBox 32">
                <a:extLst>
                  <a:ext uri="{FF2B5EF4-FFF2-40B4-BE49-F238E27FC236}">
                    <a16:creationId xmlns:a16="http://schemas.microsoft.com/office/drawing/2014/main" id="{0A08046C-D500-CA85-9600-AE50CE125C9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1028" cy="742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7903496" y="1593330"/>
            <a:ext cx="2533016" cy="1851430"/>
          </a:xfrm>
          <a:custGeom>
            <a:avLst/>
            <a:gdLst/>
            <a:ahLst/>
            <a:cxnLst/>
            <a:rect l="l" t="t" r="r" b="b"/>
            <a:pathLst>
              <a:path w="3799524" h="2777145">
                <a:moveTo>
                  <a:pt x="0" y="0"/>
                </a:moveTo>
                <a:lnTo>
                  <a:pt x="3799524" y="0"/>
                </a:lnTo>
                <a:lnTo>
                  <a:pt x="3799524" y="2777146"/>
                </a:lnTo>
                <a:lnTo>
                  <a:pt x="0" y="277714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5" name="Freeform 15"/>
          <p:cNvSpPr/>
          <p:nvPr/>
        </p:nvSpPr>
        <p:spPr>
          <a:xfrm>
            <a:off x="9465346" y="1444210"/>
            <a:ext cx="2726654" cy="5046458"/>
          </a:xfrm>
          <a:custGeom>
            <a:avLst/>
            <a:gdLst/>
            <a:ahLst/>
            <a:cxnLst/>
            <a:rect l="l" t="t" r="r" b="b"/>
            <a:pathLst>
              <a:path w="4089981" h="7569687">
                <a:moveTo>
                  <a:pt x="0" y="0"/>
                </a:moveTo>
                <a:lnTo>
                  <a:pt x="4089981" y="0"/>
                </a:lnTo>
                <a:lnTo>
                  <a:pt x="4089981" y="7569687"/>
                </a:lnTo>
                <a:lnTo>
                  <a:pt x="0" y="756968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6" name="TextBox 16"/>
          <p:cNvSpPr txBox="1"/>
          <p:nvPr/>
        </p:nvSpPr>
        <p:spPr>
          <a:xfrm>
            <a:off x="281065" y="2243667"/>
            <a:ext cx="5814935" cy="225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She hopped on a street,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a </a:t>
            </a:r>
            <a:r>
              <a:rPr lang="en-US" sz="2666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postperson</a:t>
            </a: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 she saw,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putting letters and parcels,</a:t>
            </a:r>
          </a:p>
          <a:p>
            <a:pPr algn="ctr">
              <a:lnSpc>
                <a:spcPts val="4533"/>
              </a:lnSpc>
            </a:pPr>
            <a:r>
              <a:rPr lang="en-US" sz="2666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2 Medium"/>
              </a:rPr>
              <a:t>through a front door.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32" presetClass="emph" presetSubtype="0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32" presetClass="emph" presetSubtype="0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theme/theme1.xml><?xml version="1.0" encoding="utf-8"?>
<a:theme xmlns:a="http://schemas.openxmlformats.org/drawingml/2006/main" name="3_Office Theme">
  <a:themeElements>
    <a:clrScheme name="Unifrog t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CC99"/>
      </a:accent1>
      <a:accent2>
        <a:srgbClr val="4BC7C8"/>
      </a:accent2>
      <a:accent3>
        <a:srgbClr val="FF790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Unifrog t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CC99"/>
      </a:accent1>
      <a:accent2>
        <a:srgbClr val="4BC7C8"/>
      </a:accent2>
      <a:accent3>
        <a:srgbClr val="FF790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1417</Words>
  <Application>Microsoft Office PowerPoint</Application>
  <PresentationFormat>Widescreen</PresentationFormat>
  <Paragraphs>266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Open Sans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Adkins</dc:creator>
  <cp:lastModifiedBy>Joe Gask</cp:lastModifiedBy>
  <cp:revision>88</cp:revision>
  <dcterms:created xsi:type="dcterms:W3CDTF">2024-09-04T08:37:01Z</dcterms:created>
  <dcterms:modified xsi:type="dcterms:W3CDTF">2025-09-22T08:52:25Z</dcterms:modified>
</cp:coreProperties>
</file>