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Lst>
  <p:notesMasterIdLst>
    <p:notesMasterId r:id="rId38"/>
  </p:notesMasterIdLst>
  <p:sldIdLst>
    <p:sldId id="981" r:id="rId4"/>
    <p:sldId id="1004" r:id="rId5"/>
    <p:sldId id="1002" r:id="rId6"/>
    <p:sldId id="1005" r:id="rId7"/>
    <p:sldId id="256" r:id="rId8"/>
    <p:sldId id="1006" r:id="rId9"/>
    <p:sldId id="974" r:id="rId10"/>
    <p:sldId id="982" r:id="rId11"/>
    <p:sldId id="260" r:id="rId12"/>
    <p:sldId id="1012" r:id="rId13"/>
    <p:sldId id="1013" r:id="rId14"/>
    <p:sldId id="1014" r:id="rId15"/>
    <p:sldId id="1017" r:id="rId16"/>
    <p:sldId id="1018" r:id="rId17"/>
    <p:sldId id="1019" r:id="rId18"/>
    <p:sldId id="1020" r:id="rId19"/>
    <p:sldId id="1021" r:id="rId20"/>
    <p:sldId id="1022" r:id="rId21"/>
    <p:sldId id="1015" r:id="rId22"/>
    <p:sldId id="1016" r:id="rId23"/>
    <p:sldId id="1025" r:id="rId24"/>
    <p:sldId id="1024" r:id="rId25"/>
    <p:sldId id="1027" r:id="rId26"/>
    <p:sldId id="1023" r:id="rId27"/>
    <p:sldId id="1029" r:id="rId28"/>
    <p:sldId id="1030" r:id="rId29"/>
    <p:sldId id="1010" r:id="rId30"/>
    <p:sldId id="1028" r:id="rId31"/>
    <p:sldId id="971" r:id="rId32"/>
    <p:sldId id="1031" r:id="rId33"/>
    <p:sldId id="1032" r:id="rId34"/>
    <p:sldId id="968" r:id="rId35"/>
    <p:sldId id="1008" r:id="rId36"/>
    <p:sldId id="400"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E6B8E73-77B9-C749-1960-4F789FA7ABEE}" name="Emily Adkins" initials="EA" userId="24de325377db37fc" providerId="Windows Live"/>
  <p188:author id="{77DDFD75-2C84-62B9-8603-5F44DA466577}" name="Joe Gask" initials="JG" userId="e483100b6b305d2a" providerId="Windows Live"/>
  <p188:author id="{08C2F381-1777-245C-43F7-FBA3957C2FC2}" name="Kate Garlick" initials="KG" userId="247d839a940f1946" providerId="Windows Live"/>
  <p188:author id="{7229B69B-6FFC-C2EA-73AE-80D6E0776F7B}" name="Emily Adkins" initials="EA" userId="S::emilyadkins@unifrogtrce.onmicrosoft.com::7cc2ae19-d3e7-4bd0-824f-b6ffcec824e4" providerId="AD"/>
  <p188:author id="{DE2173D4-1BC1-96AC-194B-886B5D9930CD}" name="Annabel McDonald" initials="AM" userId="df39f375605b57f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99F"/>
    <a:srgbClr val="DD417D"/>
    <a:srgbClr val="FFAF67"/>
    <a:srgbClr val="FFD5E4"/>
    <a:srgbClr val="33CC99"/>
    <a:srgbClr val="9BA0FB"/>
    <a:srgbClr val="DBDDFD"/>
    <a:srgbClr val="BC8FDC"/>
    <a:srgbClr val="E8E9FE"/>
    <a:srgbClr val="DDC5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6" autoAdjust="0"/>
    <p:restoredTop sz="67554" autoAdjust="0"/>
  </p:normalViewPr>
  <p:slideViewPr>
    <p:cSldViewPr snapToGrid="0">
      <p:cViewPr varScale="1">
        <p:scale>
          <a:sx n="75" d="100"/>
          <a:sy n="75" d="100"/>
        </p:scale>
        <p:origin x="1950" y="5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presProps" Target="presProps.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tableStyles" Target="tableStyles.xml"/><Relationship Id="rId7" Type="http://schemas.openxmlformats.org/officeDocument/2006/relationships/slide" Target="slides/slide4.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microsoft.com/office/2018/10/relationships/authors" Target="authors.xml"/><Relationship Id="rId8" Type="http://schemas.openxmlformats.org/officeDocument/2006/relationships/slide" Target="slides/slide5.xml"/><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9F6F89-F8CB-42CF-8FFA-DA84E3025409}" type="datetimeFigureOut">
              <a:rPr lang="en-GB" smtClean="0"/>
              <a:t>27/08/2026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4312DF-8063-4954-8E3F-400C7487D9EE}" type="slidenum">
              <a:rPr lang="en-GB" smtClean="0"/>
              <a:t>‹#›</a:t>
            </a:fld>
            <a:endParaRPr lang="en-GB"/>
          </a:p>
        </p:txBody>
      </p:sp>
    </p:spTree>
    <p:extLst>
      <p:ext uri="{BB962C8B-B14F-4D97-AF65-F5344CB8AC3E}">
        <p14:creationId xmlns:p14="http://schemas.microsoft.com/office/powerpoint/2010/main" val="2949685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AAA13-E010-488D-A3F8-36A191D6C1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5411A1C-C222-B9EE-67E6-380A9A53E3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A106834-A232-0EE4-32CA-B3B3BF7560B2}"/>
              </a:ext>
            </a:extLst>
          </p:cNvPr>
          <p:cNvSpPr>
            <a:spLocks noGrp="1"/>
          </p:cNvSpPr>
          <p:nvPr>
            <p:ph type="body" idx="1"/>
          </p:nvPr>
        </p:nvSpPr>
        <p:spPr/>
        <p:txBody>
          <a:bodyPr/>
          <a:lstStyle/>
          <a:p>
            <a:r>
              <a:rPr lang="en-GB" b="0" u="sng" dirty="0"/>
              <a:t>Teacher’s notes:</a:t>
            </a:r>
          </a:p>
          <a:p>
            <a:endParaRPr lang="en-GB"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dirty="0"/>
              <a:t>Our objectives are designed to be child friendly so please share these with your classes in way that suits you. </a:t>
            </a:r>
          </a:p>
          <a:p>
            <a:endParaRPr lang="en-GB"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dirty="0"/>
              <a:t>Our lessons are editable so you can adapt the slides and/or worksheet to suit the needs of your class.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u="none" dirty="0"/>
              <a:t>*All our PSHE reception lessons help support the coverage of the following </a:t>
            </a:r>
            <a:r>
              <a:rPr lang="en-GB" sz="1200" b="1" i="0" u="none" strike="noStrike" kern="1200" dirty="0">
                <a:solidFill>
                  <a:schemeClr val="tx1"/>
                </a:solidFill>
                <a:effectLst/>
                <a:latin typeface="+mn-lt"/>
                <a:ea typeface="+mn-ea"/>
                <a:cs typeface="+mn-cs"/>
              </a:rPr>
              <a:t>comprehension Early Learning Goals: </a:t>
            </a:r>
            <a:endParaRPr lang="en-GB" b="1" u="none" dirty="0"/>
          </a:p>
          <a:p>
            <a:pPr marL="171450" indent="-171450" rtl="0">
              <a:buFont typeface="Arial" panose="020B0604020202020204" pitchFamily="34" charset="0"/>
              <a:buChar char="•"/>
            </a:pPr>
            <a:r>
              <a:rPr lang="en-GB" sz="1200" b="0" i="0" u="none" strike="noStrike" kern="1200" dirty="0">
                <a:solidFill>
                  <a:schemeClr val="tx1"/>
                </a:solidFill>
                <a:effectLst/>
                <a:latin typeface="+mn-lt"/>
                <a:ea typeface="+mn-ea"/>
                <a:cs typeface="+mn-cs"/>
              </a:rPr>
              <a:t>Demonstrate understanding of what has been read to them by retelling stories and narratives using their own words and recently introduced vocabulary. </a:t>
            </a:r>
            <a:endParaRPr lang="en-GB" b="0" dirty="0">
              <a:effectLst/>
            </a:endParaRPr>
          </a:p>
          <a:p>
            <a:pPr marL="171450" indent="-171450" rtl="0">
              <a:buFont typeface="Arial" panose="020B0604020202020204" pitchFamily="34" charset="0"/>
              <a:buChar char="•"/>
            </a:pPr>
            <a:r>
              <a:rPr lang="en-GB" sz="1200" b="0" i="0" u="none" strike="noStrike" kern="1200" dirty="0">
                <a:solidFill>
                  <a:schemeClr val="tx1"/>
                </a:solidFill>
                <a:effectLst/>
                <a:latin typeface="+mn-lt"/>
                <a:ea typeface="+mn-ea"/>
                <a:cs typeface="+mn-cs"/>
              </a:rPr>
              <a:t>Anticipate – where appropriate – key events in stories.</a:t>
            </a:r>
            <a:endParaRPr lang="en-GB" b="0" dirty="0">
              <a:effectLst/>
            </a:endParaRPr>
          </a:p>
          <a:p>
            <a:pPr marL="171450" indent="-171450" rtl="0">
              <a:buFont typeface="Arial" panose="020B0604020202020204" pitchFamily="34" charset="0"/>
              <a:buChar char="•"/>
            </a:pPr>
            <a:r>
              <a:rPr lang="en-GB" sz="1200" b="0" i="0" u="none" strike="noStrike" kern="1200" dirty="0">
                <a:solidFill>
                  <a:schemeClr val="tx1"/>
                </a:solidFill>
                <a:effectLst/>
                <a:latin typeface="+mn-lt"/>
                <a:ea typeface="+mn-ea"/>
                <a:cs typeface="+mn-cs"/>
              </a:rPr>
              <a:t>Use and understand recently introduced vocabulary during discussions about stories, non-fiction, rhymes and poems and during role-play.</a:t>
            </a:r>
            <a:endParaRPr lang="en-GB" b="0" dirty="0">
              <a:effectLst/>
            </a:endParaRPr>
          </a:p>
          <a:p>
            <a:br>
              <a:rPr lang="en-GB" dirty="0"/>
            </a:br>
            <a:endParaRPr lang="en-GB" b="0" u="none" dirty="0"/>
          </a:p>
          <a:p>
            <a:endParaRPr lang="en-GB" b="0" u="none" dirty="0"/>
          </a:p>
        </p:txBody>
      </p:sp>
      <p:sp>
        <p:nvSpPr>
          <p:cNvPr id="4" name="Slide Number Placeholder 3">
            <a:extLst>
              <a:ext uri="{FF2B5EF4-FFF2-40B4-BE49-F238E27FC236}">
                <a16:creationId xmlns:a16="http://schemas.microsoft.com/office/drawing/2014/main" id="{D133408A-AD17-B629-4825-EA52D49E318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0C9BEC-E11D-4BAB-B95E-6E8FA7997FA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9820459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8BF2B-A629-6B68-3BFA-248CEC03D1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E09FD3B-DBE1-5BF9-9F65-C3E75F1242E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6751025-D40B-0202-38B5-14CE51830512}"/>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Click to animate the text and illustrations of the story.</a:t>
            </a:r>
          </a:p>
          <a:p>
            <a:endParaRPr lang="en-GB" dirty="0"/>
          </a:p>
        </p:txBody>
      </p:sp>
      <p:sp>
        <p:nvSpPr>
          <p:cNvPr id="4" name="Slide Number Placeholder 3">
            <a:extLst>
              <a:ext uri="{FF2B5EF4-FFF2-40B4-BE49-F238E27FC236}">
                <a16:creationId xmlns:a16="http://schemas.microsoft.com/office/drawing/2014/main" id="{E10EF4CD-90DB-5155-4EEC-62711723FCCB}"/>
              </a:ext>
            </a:extLst>
          </p:cNvPr>
          <p:cNvSpPr>
            <a:spLocks noGrp="1"/>
          </p:cNvSpPr>
          <p:nvPr>
            <p:ph type="sldNum" sz="quarter" idx="5"/>
          </p:nvPr>
        </p:nvSpPr>
        <p:spPr/>
        <p:txBody>
          <a:bodyPr/>
          <a:lstStyle/>
          <a:p>
            <a:fld id="{244312DF-8063-4954-8E3F-400C7487D9EE}" type="slidenum">
              <a:rPr lang="en-GB" smtClean="0"/>
              <a:t>10</a:t>
            </a:fld>
            <a:endParaRPr lang="en-GB"/>
          </a:p>
        </p:txBody>
      </p:sp>
    </p:spTree>
    <p:extLst>
      <p:ext uri="{BB962C8B-B14F-4D97-AF65-F5344CB8AC3E}">
        <p14:creationId xmlns:p14="http://schemas.microsoft.com/office/powerpoint/2010/main" val="8117707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18CB4-32C4-21EE-4845-A59A70F2F2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7AD371-0921-9BB2-7B33-4ADB7EA8FC3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8612699-92E7-2E29-6E71-6609808941DC}"/>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Click to animate the text and illustrations of the story.</a:t>
            </a:r>
          </a:p>
          <a:p>
            <a:endParaRPr lang="en-GB" dirty="0"/>
          </a:p>
        </p:txBody>
      </p:sp>
      <p:sp>
        <p:nvSpPr>
          <p:cNvPr id="4" name="Slide Number Placeholder 3">
            <a:extLst>
              <a:ext uri="{FF2B5EF4-FFF2-40B4-BE49-F238E27FC236}">
                <a16:creationId xmlns:a16="http://schemas.microsoft.com/office/drawing/2014/main" id="{5463409C-0A48-099C-4047-E14263AC8B3A}"/>
              </a:ext>
            </a:extLst>
          </p:cNvPr>
          <p:cNvSpPr>
            <a:spLocks noGrp="1"/>
          </p:cNvSpPr>
          <p:nvPr>
            <p:ph type="sldNum" sz="quarter" idx="5"/>
          </p:nvPr>
        </p:nvSpPr>
        <p:spPr/>
        <p:txBody>
          <a:bodyPr/>
          <a:lstStyle/>
          <a:p>
            <a:fld id="{244312DF-8063-4954-8E3F-400C7487D9EE}" type="slidenum">
              <a:rPr lang="en-GB" smtClean="0"/>
              <a:t>11</a:t>
            </a:fld>
            <a:endParaRPr lang="en-GB"/>
          </a:p>
        </p:txBody>
      </p:sp>
    </p:spTree>
    <p:extLst>
      <p:ext uri="{BB962C8B-B14F-4D97-AF65-F5344CB8AC3E}">
        <p14:creationId xmlns:p14="http://schemas.microsoft.com/office/powerpoint/2010/main" val="5779043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9C0B4-FAF4-D0CD-9804-FBAF5F1A86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CB1A37-5894-3575-20DF-4239143E526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A4CEE6A-926E-9087-F5B8-E4F987AA2B23}"/>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Click to animate the text and illustrations of the story.</a:t>
            </a:r>
          </a:p>
          <a:p>
            <a:endParaRPr lang="en-GB" dirty="0"/>
          </a:p>
        </p:txBody>
      </p:sp>
      <p:sp>
        <p:nvSpPr>
          <p:cNvPr id="4" name="Slide Number Placeholder 3">
            <a:extLst>
              <a:ext uri="{FF2B5EF4-FFF2-40B4-BE49-F238E27FC236}">
                <a16:creationId xmlns:a16="http://schemas.microsoft.com/office/drawing/2014/main" id="{B2831C6D-FEB6-2337-EA9A-FB599FBE6837}"/>
              </a:ext>
            </a:extLst>
          </p:cNvPr>
          <p:cNvSpPr>
            <a:spLocks noGrp="1"/>
          </p:cNvSpPr>
          <p:nvPr>
            <p:ph type="sldNum" sz="quarter" idx="5"/>
          </p:nvPr>
        </p:nvSpPr>
        <p:spPr/>
        <p:txBody>
          <a:bodyPr/>
          <a:lstStyle/>
          <a:p>
            <a:fld id="{244312DF-8063-4954-8E3F-400C7487D9EE}" type="slidenum">
              <a:rPr lang="en-GB" smtClean="0"/>
              <a:t>12</a:t>
            </a:fld>
            <a:endParaRPr lang="en-GB"/>
          </a:p>
        </p:txBody>
      </p:sp>
    </p:spTree>
    <p:extLst>
      <p:ext uri="{BB962C8B-B14F-4D97-AF65-F5344CB8AC3E}">
        <p14:creationId xmlns:p14="http://schemas.microsoft.com/office/powerpoint/2010/main" val="13943482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0F1932-3FF5-AB1E-C33B-105797202C1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400E56-222F-4BA7-451A-3013AE72D41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5FFFE4B-CC3F-94FE-E264-1AAA81980AE1}"/>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Click to animate the text and illustrations of the story.</a:t>
            </a:r>
          </a:p>
          <a:p>
            <a:endParaRPr lang="en-GB" dirty="0"/>
          </a:p>
        </p:txBody>
      </p:sp>
      <p:sp>
        <p:nvSpPr>
          <p:cNvPr id="4" name="Slide Number Placeholder 3">
            <a:extLst>
              <a:ext uri="{FF2B5EF4-FFF2-40B4-BE49-F238E27FC236}">
                <a16:creationId xmlns:a16="http://schemas.microsoft.com/office/drawing/2014/main" id="{EA6B1FE3-5061-6452-CD4F-907B7FFA60A4}"/>
              </a:ext>
            </a:extLst>
          </p:cNvPr>
          <p:cNvSpPr>
            <a:spLocks noGrp="1"/>
          </p:cNvSpPr>
          <p:nvPr>
            <p:ph type="sldNum" sz="quarter" idx="5"/>
          </p:nvPr>
        </p:nvSpPr>
        <p:spPr/>
        <p:txBody>
          <a:bodyPr/>
          <a:lstStyle/>
          <a:p>
            <a:fld id="{244312DF-8063-4954-8E3F-400C7487D9EE}" type="slidenum">
              <a:rPr lang="en-GB" smtClean="0"/>
              <a:t>13</a:t>
            </a:fld>
            <a:endParaRPr lang="en-GB"/>
          </a:p>
        </p:txBody>
      </p:sp>
    </p:spTree>
    <p:extLst>
      <p:ext uri="{BB962C8B-B14F-4D97-AF65-F5344CB8AC3E}">
        <p14:creationId xmlns:p14="http://schemas.microsoft.com/office/powerpoint/2010/main" val="224756428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AB912F-2FDF-DFBD-62FC-C0F422C376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5B4F80-82D5-8833-713D-797BFD451D3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35D764A-2296-7057-1868-BB988273B12D}"/>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Click to animate the text and illustrations of the story.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rPr>
              <a:t>Vocabulary: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a:solidFill>
                  <a:schemeClr val="tx1"/>
                </a:solidFill>
                <a:effectLst/>
                <a:latin typeface="+mn-lt"/>
                <a:ea typeface="+mn-ea"/>
                <a:cs typeface="+mn-cs"/>
              </a:rPr>
              <a:t>Scoffed</a:t>
            </a:r>
            <a:r>
              <a:rPr lang="en-US" sz="1200" kern="1200" dirty="0">
                <a:solidFill>
                  <a:schemeClr val="tx1"/>
                </a:solidFill>
                <a:effectLst/>
                <a:latin typeface="+mn-lt"/>
                <a:ea typeface="+mn-ea"/>
                <a:cs typeface="+mn-cs"/>
              </a:rPr>
              <a:t>: ate something very quickly.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a:solidFill>
                  <a:schemeClr val="tx1"/>
                </a:solidFill>
                <a:effectLst/>
                <a:latin typeface="+mn-lt"/>
                <a:ea typeface="+mn-ea"/>
                <a:cs typeface="+mn-cs"/>
              </a:rPr>
              <a:t>Polite</a:t>
            </a:r>
            <a:r>
              <a:rPr lang="en-US" sz="1200" kern="1200" dirty="0">
                <a:solidFill>
                  <a:schemeClr val="tx1"/>
                </a:solidFill>
                <a:effectLst/>
                <a:latin typeface="+mn-lt"/>
                <a:ea typeface="+mn-ea"/>
                <a:cs typeface="+mn-cs"/>
              </a:rPr>
              <a:t>: using kind words and good manners.</a:t>
            </a:r>
            <a:endParaRPr lang="en-GB" dirty="0"/>
          </a:p>
        </p:txBody>
      </p:sp>
      <p:sp>
        <p:nvSpPr>
          <p:cNvPr id="4" name="Slide Number Placeholder 3">
            <a:extLst>
              <a:ext uri="{FF2B5EF4-FFF2-40B4-BE49-F238E27FC236}">
                <a16:creationId xmlns:a16="http://schemas.microsoft.com/office/drawing/2014/main" id="{E6A42EB0-C253-3F22-C574-7BC1B1AB9AFA}"/>
              </a:ext>
            </a:extLst>
          </p:cNvPr>
          <p:cNvSpPr>
            <a:spLocks noGrp="1"/>
          </p:cNvSpPr>
          <p:nvPr>
            <p:ph type="sldNum" sz="quarter" idx="5"/>
          </p:nvPr>
        </p:nvSpPr>
        <p:spPr/>
        <p:txBody>
          <a:bodyPr/>
          <a:lstStyle/>
          <a:p>
            <a:fld id="{244312DF-8063-4954-8E3F-400C7487D9EE}" type="slidenum">
              <a:rPr lang="en-GB" smtClean="0"/>
              <a:t>14</a:t>
            </a:fld>
            <a:endParaRPr lang="en-GB"/>
          </a:p>
        </p:txBody>
      </p:sp>
    </p:spTree>
    <p:extLst>
      <p:ext uri="{BB962C8B-B14F-4D97-AF65-F5344CB8AC3E}">
        <p14:creationId xmlns:p14="http://schemas.microsoft.com/office/powerpoint/2010/main" val="8306054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835B9B-5D0A-B1DD-CC3E-AE82167037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0AD003-0D26-495F-4258-FA1F15F3B9D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D23FA77-BF4E-4874-AD72-77E58FF17C82}"/>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Click to animate the text and illustrations of the story.</a:t>
            </a:r>
          </a:p>
          <a:p>
            <a:endParaRPr lang="en-GB" dirty="0"/>
          </a:p>
        </p:txBody>
      </p:sp>
      <p:sp>
        <p:nvSpPr>
          <p:cNvPr id="4" name="Slide Number Placeholder 3">
            <a:extLst>
              <a:ext uri="{FF2B5EF4-FFF2-40B4-BE49-F238E27FC236}">
                <a16:creationId xmlns:a16="http://schemas.microsoft.com/office/drawing/2014/main" id="{6E359894-5986-F775-B643-AFB74AC908BD}"/>
              </a:ext>
            </a:extLst>
          </p:cNvPr>
          <p:cNvSpPr>
            <a:spLocks noGrp="1"/>
          </p:cNvSpPr>
          <p:nvPr>
            <p:ph type="sldNum" sz="quarter" idx="5"/>
          </p:nvPr>
        </p:nvSpPr>
        <p:spPr/>
        <p:txBody>
          <a:bodyPr/>
          <a:lstStyle/>
          <a:p>
            <a:fld id="{244312DF-8063-4954-8E3F-400C7487D9EE}" type="slidenum">
              <a:rPr lang="en-GB" smtClean="0"/>
              <a:t>15</a:t>
            </a:fld>
            <a:endParaRPr lang="en-GB"/>
          </a:p>
        </p:txBody>
      </p:sp>
    </p:spTree>
    <p:extLst>
      <p:ext uri="{BB962C8B-B14F-4D97-AF65-F5344CB8AC3E}">
        <p14:creationId xmlns:p14="http://schemas.microsoft.com/office/powerpoint/2010/main" val="28923924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E1AB1-C43C-3DB9-87CC-2D2910324CE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E5D880-BF13-6584-EE95-FADF573A8C8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AE504BE-ECA7-ED3E-598E-B9A549762674}"/>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Click to animate the text and illustrations of the story.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rPr>
              <a:t>Vocabulary: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Elf</a:t>
            </a:r>
            <a:r>
              <a:rPr lang="en-GB" sz="1200" kern="1200" dirty="0">
                <a:solidFill>
                  <a:schemeClr val="tx1"/>
                </a:solidFill>
                <a:effectLst/>
                <a:latin typeface="+mn-lt"/>
                <a:ea typeface="+mn-ea"/>
                <a:cs typeface="+mn-cs"/>
              </a:rPr>
              <a:t>: a magical creature found in many children’s stories. </a:t>
            </a:r>
          </a:p>
          <a:p>
            <a:endParaRPr lang="en-GB" dirty="0"/>
          </a:p>
        </p:txBody>
      </p:sp>
      <p:sp>
        <p:nvSpPr>
          <p:cNvPr id="4" name="Slide Number Placeholder 3">
            <a:extLst>
              <a:ext uri="{FF2B5EF4-FFF2-40B4-BE49-F238E27FC236}">
                <a16:creationId xmlns:a16="http://schemas.microsoft.com/office/drawing/2014/main" id="{B7730CB7-7DC7-6E2F-E4FF-AB9DC77F7602}"/>
              </a:ext>
            </a:extLst>
          </p:cNvPr>
          <p:cNvSpPr>
            <a:spLocks noGrp="1"/>
          </p:cNvSpPr>
          <p:nvPr>
            <p:ph type="sldNum" sz="quarter" idx="5"/>
          </p:nvPr>
        </p:nvSpPr>
        <p:spPr/>
        <p:txBody>
          <a:bodyPr/>
          <a:lstStyle/>
          <a:p>
            <a:fld id="{244312DF-8063-4954-8E3F-400C7487D9EE}" type="slidenum">
              <a:rPr lang="en-GB" smtClean="0"/>
              <a:t>16</a:t>
            </a:fld>
            <a:endParaRPr lang="en-GB"/>
          </a:p>
        </p:txBody>
      </p:sp>
    </p:spTree>
    <p:extLst>
      <p:ext uri="{BB962C8B-B14F-4D97-AF65-F5344CB8AC3E}">
        <p14:creationId xmlns:p14="http://schemas.microsoft.com/office/powerpoint/2010/main" val="7116746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4A5859-0805-8FA7-DB0C-68DCEDA2B4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C5C085-CBA9-0210-7598-6DC1C3AFF2F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A6E06AB-5848-2783-4168-AD37E10E0663}"/>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Click to animate the text and illustrations of the story.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rPr>
              <a:t>Vocabulary: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Vacuum</a:t>
            </a:r>
            <a:r>
              <a:rPr lang="en-GB" sz="1200" kern="1200" dirty="0">
                <a:solidFill>
                  <a:schemeClr val="tx1"/>
                </a:solidFill>
                <a:effectLst/>
                <a:latin typeface="+mn-lt"/>
                <a:ea typeface="+mn-ea"/>
                <a:cs typeface="+mn-cs"/>
              </a:rPr>
              <a:t>: a special machine that sucks up dirt on the floor. </a:t>
            </a:r>
          </a:p>
          <a:p>
            <a:endParaRPr lang="en-GB" dirty="0"/>
          </a:p>
        </p:txBody>
      </p:sp>
      <p:sp>
        <p:nvSpPr>
          <p:cNvPr id="4" name="Slide Number Placeholder 3">
            <a:extLst>
              <a:ext uri="{FF2B5EF4-FFF2-40B4-BE49-F238E27FC236}">
                <a16:creationId xmlns:a16="http://schemas.microsoft.com/office/drawing/2014/main" id="{B7743BB6-8B58-DE6C-FA26-BA8EB126D37C}"/>
              </a:ext>
            </a:extLst>
          </p:cNvPr>
          <p:cNvSpPr>
            <a:spLocks noGrp="1"/>
          </p:cNvSpPr>
          <p:nvPr>
            <p:ph type="sldNum" sz="quarter" idx="5"/>
          </p:nvPr>
        </p:nvSpPr>
        <p:spPr/>
        <p:txBody>
          <a:bodyPr/>
          <a:lstStyle/>
          <a:p>
            <a:fld id="{244312DF-8063-4954-8E3F-400C7487D9EE}" type="slidenum">
              <a:rPr lang="en-GB" smtClean="0"/>
              <a:t>17</a:t>
            </a:fld>
            <a:endParaRPr lang="en-GB"/>
          </a:p>
        </p:txBody>
      </p:sp>
    </p:spTree>
    <p:extLst>
      <p:ext uri="{BB962C8B-B14F-4D97-AF65-F5344CB8AC3E}">
        <p14:creationId xmlns:p14="http://schemas.microsoft.com/office/powerpoint/2010/main" val="385983060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895B90-1229-8DFA-5D5F-E60EAC071D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8A618C-B31A-78A7-5753-CBBAFFCF7F7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CF1FDAE-7ABE-0334-B19D-9BA5791B3E2E}"/>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Click to animate the text and illustrations of the story.</a:t>
            </a:r>
          </a:p>
          <a:p>
            <a:endParaRPr lang="en-GB" dirty="0"/>
          </a:p>
        </p:txBody>
      </p:sp>
      <p:sp>
        <p:nvSpPr>
          <p:cNvPr id="4" name="Slide Number Placeholder 3">
            <a:extLst>
              <a:ext uri="{FF2B5EF4-FFF2-40B4-BE49-F238E27FC236}">
                <a16:creationId xmlns:a16="http://schemas.microsoft.com/office/drawing/2014/main" id="{17B6A81D-ABD8-E702-9240-CEA6A3351443}"/>
              </a:ext>
            </a:extLst>
          </p:cNvPr>
          <p:cNvSpPr>
            <a:spLocks noGrp="1"/>
          </p:cNvSpPr>
          <p:nvPr>
            <p:ph type="sldNum" sz="quarter" idx="5"/>
          </p:nvPr>
        </p:nvSpPr>
        <p:spPr/>
        <p:txBody>
          <a:bodyPr/>
          <a:lstStyle/>
          <a:p>
            <a:fld id="{244312DF-8063-4954-8E3F-400C7487D9EE}" type="slidenum">
              <a:rPr lang="en-GB" smtClean="0"/>
              <a:t>18</a:t>
            </a:fld>
            <a:endParaRPr lang="en-GB"/>
          </a:p>
        </p:txBody>
      </p:sp>
    </p:spTree>
    <p:extLst>
      <p:ext uri="{BB962C8B-B14F-4D97-AF65-F5344CB8AC3E}">
        <p14:creationId xmlns:p14="http://schemas.microsoft.com/office/powerpoint/2010/main" val="366374075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E7CC3-4A29-64E0-7E99-D1C442AD41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925A250-11F2-3FD3-5EA3-B17A0DC250D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B0E2B64-FCF6-8AA5-56F7-3810E5507B47}"/>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Click to animate the text and illustrations of the story.</a:t>
            </a:r>
          </a:p>
          <a:p>
            <a:endParaRPr lang="en-GB" dirty="0"/>
          </a:p>
        </p:txBody>
      </p:sp>
      <p:sp>
        <p:nvSpPr>
          <p:cNvPr id="4" name="Slide Number Placeholder 3">
            <a:extLst>
              <a:ext uri="{FF2B5EF4-FFF2-40B4-BE49-F238E27FC236}">
                <a16:creationId xmlns:a16="http://schemas.microsoft.com/office/drawing/2014/main" id="{D14752B8-32DA-13B2-E09E-B300425E00BC}"/>
              </a:ext>
            </a:extLst>
          </p:cNvPr>
          <p:cNvSpPr>
            <a:spLocks noGrp="1"/>
          </p:cNvSpPr>
          <p:nvPr>
            <p:ph type="sldNum" sz="quarter" idx="5"/>
          </p:nvPr>
        </p:nvSpPr>
        <p:spPr/>
        <p:txBody>
          <a:bodyPr/>
          <a:lstStyle/>
          <a:p>
            <a:fld id="{244312DF-8063-4954-8E3F-400C7487D9EE}" type="slidenum">
              <a:rPr lang="en-GB" smtClean="0"/>
              <a:t>19</a:t>
            </a:fld>
            <a:endParaRPr lang="en-GB"/>
          </a:p>
        </p:txBody>
      </p:sp>
    </p:spTree>
    <p:extLst>
      <p:ext uri="{BB962C8B-B14F-4D97-AF65-F5344CB8AC3E}">
        <p14:creationId xmlns:p14="http://schemas.microsoft.com/office/powerpoint/2010/main" val="42602047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99D045-6C31-DA7F-0D85-F9CAAA4CF2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4DFEF0-2C27-6BEE-6ABD-DEAE3717703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6D18A87-B3FC-4CEB-550C-F56F3BC11CDA}"/>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Adapt the ground rules based on your school and classroom setting.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Be careful with sharing your own personal view and remember that you are in an influential position.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Remember</a:t>
            </a:r>
            <a:r>
              <a:rPr kumimoji="0" lang="en-US" sz="2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Always follow school safeguarding and confidentiality policies.</a:t>
            </a:r>
            <a:endParaRPr kumimoji="0" lang="en-GB" sz="28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0342D94A-822E-50DD-E409-2E961734FE0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73263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C2A18F-6B27-065F-BF40-4787D7C652B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6217ABF-8567-F881-EB94-C52764E1B44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681284D-ACC6-8E88-37D4-6B7EE9EF5E25}"/>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Click to animate the text and illustrations of the story.</a:t>
            </a:r>
          </a:p>
          <a:p>
            <a:endParaRPr lang="en-GB" dirty="0"/>
          </a:p>
        </p:txBody>
      </p:sp>
      <p:sp>
        <p:nvSpPr>
          <p:cNvPr id="4" name="Slide Number Placeholder 3">
            <a:extLst>
              <a:ext uri="{FF2B5EF4-FFF2-40B4-BE49-F238E27FC236}">
                <a16:creationId xmlns:a16="http://schemas.microsoft.com/office/drawing/2014/main" id="{5472C5EC-ABA7-BAD6-377E-B424FD50E2F9}"/>
              </a:ext>
            </a:extLst>
          </p:cNvPr>
          <p:cNvSpPr>
            <a:spLocks noGrp="1"/>
          </p:cNvSpPr>
          <p:nvPr>
            <p:ph type="sldNum" sz="quarter" idx="5"/>
          </p:nvPr>
        </p:nvSpPr>
        <p:spPr/>
        <p:txBody>
          <a:bodyPr/>
          <a:lstStyle/>
          <a:p>
            <a:fld id="{244312DF-8063-4954-8E3F-400C7487D9EE}" type="slidenum">
              <a:rPr lang="en-GB" smtClean="0"/>
              <a:t>20</a:t>
            </a:fld>
            <a:endParaRPr lang="en-GB"/>
          </a:p>
        </p:txBody>
      </p:sp>
    </p:spTree>
    <p:extLst>
      <p:ext uri="{BB962C8B-B14F-4D97-AF65-F5344CB8AC3E}">
        <p14:creationId xmlns:p14="http://schemas.microsoft.com/office/powerpoint/2010/main" val="32415588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1693F2-A74F-330D-5511-254201F8D2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3C736C-D361-0E91-CD82-959007F3759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75F23DF-AB05-7BF8-C70B-B7472A8BCE23}"/>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Click to animate the text and illustrations of the story.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kern="1200" dirty="0">
                <a:solidFill>
                  <a:schemeClr val="tx1"/>
                </a:solidFill>
                <a:effectLst/>
                <a:latin typeface="+mn-lt"/>
                <a:ea typeface="+mn-ea"/>
                <a:cs typeface="+mn-cs"/>
              </a:rPr>
              <a:t>Vocabulary:</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effectLst/>
                <a:latin typeface="+mn-lt"/>
                <a:ea typeface="+mn-ea"/>
                <a:cs typeface="+mn-cs"/>
              </a:rPr>
              <a:t>Den</a:t>
            </a:r>
            <a:r>
              <a:rPr lang="en-GB" sz="1200" kern="1200" dirty="0">
                <a:solidFill>
                  <a:schemeClr val="tx1"/>
                </a:solidFill>
                <a:effectLst/>
                <a:latin typeface="+mn-lt"/>
                <a:ea typeface="+mn-ea"/>
                <a:cs typeface="+mn-cs"/>
              </a:rPr>
              <a:t>: a</a:t>
            </a:r>
            <a:r>
              <a:rPr lang="en-GB" dirty="0"/>
              <a:t> small, cosy place to play or hide.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dirty="0"/>
          </a:p>
        </p:txBody>
      </p:sp>
      <p:sp>
        <p:nvSpPr>
          <p:cNvPr id="4" name="Slide Number Placeholder 3">
            <a:extLst>
              <a:ext uri="{FF2B5EF4-FFF2-40B4-BE49-F238E27FC236}">
                <a16:creationId xmlns:a16="http://schemas.microsoft.com/office/drawing/2014/main" id="{D1D10373-0D8D-AB7A-58E9-9D47E8149917}"/>
              </a:ext>
            </a:extLst>
          </p:cNvPr>
          <p:cNvSpPr>
            <a:spLocks noGrp="1"/>
          </p:cNvSpPr>
          <p:nvPr>
            <p:ph type="sldNum" sz="quarter" idx="5"/>
          </p:nvPr>
        </p:nvSpPr>
        <p:spPr/>
        <p:txBody>
          <a:bodyPr/>
          <a:lstStyle/>
          <a:p>
            <a:fld id="{244312DF-8063-4954-8E3F-400C7487D9EE}" type="slidenum">
              <a:rPr lang="en-GB" smtClean="0"/>
              <a:t>21</a:t>
            </a:fld>
            <a:endParaRPr lang="en-GB"/>
          </a:p>
        </p:txBody>
      </p:sp>
    </p:spTree>
    <p:extLst>
      <p:ext uri="{BB962C8B-B14F-4D97-AF65-F5344CB8AC3E}">
        <p14:creationId xmlns:p14="http://schemas.microsoft.com/office/powerpoint/2010/main" val="13512918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29C8F-3D08-2EC6-CE3A-1851E3E865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9F8B84-0C3F-C641-69E8-D7DED4A8276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C4D3E00-6D65-8AE9-F720-0525BFB61CC1}"/>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Click to animate the text and illustrations of the story.</a:t>
            </a:r>
          </a:p>
          <a:p>
            <a:endParaRPr lang="en-GB" dirty="0"/>
          </a:p>
        </p:txBody>
      </p:sp>
      <p:sp>
        <p:nvSpPr>
          <p:cNvPr id="4" name="Slide Number Placeholder 3">
            <a:extLst>
              <a:ext uri="{FF2B5EF4-FFF2-40B4-BE49-F238E27FC236}">
                <a16:creationId xmlns:a16="http://schemas.microsoft.com/office/drawing/2014/main" id="{A83B9BC4-01EC-8F7B-1DB5-D973AB27DBF5}"/>
              </a:ext>
            </a:extLst>
          </p:cNvPr>
          <p:cNvSpPr>
            <a:spLocks noGrp="1"/>
          </p:cNvSpPr>
          <p:nvPr>
            <p:ph type="sldNum" sz="quarter" idx="5"/>
          </p:nvPr>
        </p:nvSpPr>
        <p:spPr/>
        <p:txBody>
          <a:bodyPr/>
          <a:lstStyle/>
          <a:p>
            <a:fld id="{244312DF-8063-4954-8E3F-400C7487D9EE}" type="slidenum">
              <a:rPr lang="en-GB" smtClean="0"/>
              <a:t>22</a:t>
            </a:fld>
            <a:endParaRPr lang="en-GB"/>
          </a:p>
        </p:txBody>
      </p:sp>
    </p:spTree>
    <p:extLst>
      <p:ext uri="{BB962C8B-B14F-4D97-AF65-F5344CB8AC3E}">
        <p14:creationId xmlns:p14="http://schemas.microsoft.com/office/powerpoint/2010/main" val="13418157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306BA1-7C54-F7F8-BC8E-3FE64632B6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ACD9AE-69D4-DB1E-C245-28D12DB5FAB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68F0766-C485-1E17-49B4-DC83017F140D}"/>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Click to animate the text and illustrations of the story.</a:t>
            </a:r>
          </a:p>
          <a:p>
            <a:endParaRPr lang="en-GB" dirty="0"/>
          </a:p>
        </p:txBody>
      </p:sp>
      <p:sp>
        <p:nvSpPr>
          <p:cNvPr id="4" name="Slide Number Placeholder 3">
            <a:extLst>
              <a:ext uri="{FF2B5EF4-FFF2-40B4-BE49-F238E27FC236}">
                <a16:creationId xmlns:a16="http://schemas.microsoft.com/office/drawing/2014/main" id="{76C9093B-9491-EC5C-5554-C1F4D2388F09}"/>
              </a:ext>
            </a:extLst>
          </p:cNvPr>
          <p:cNvSpPr>
            <a:spLocks noGrp="1"/>
          </p:cNvSpPr>
          <p:nvPr>
            <p:ph type="sldNum" sz="quarter" idx="5"/>
          </p:nvPr>
        </p:nvSpPr>
        <p:spPr/>
        <p:txBody>
          <a:bodyPr/>
          <a:lstStyle/>
          <a:p>
            <a:fld id="{244312DF-8063-4954-8E3F-400C7487D9EE}" type="slidenum">
              <a:rPr lang="en-GB" smtClean="0"/>
              <a:t>23</a:t>
            </a:fld>
            <a:endParaRPr lang="en-GB"/>
          </a:p>
        </p:txBody>
      </p:sp>
    </p:spTree>
    <p:extLst>
      <p:ext uri="{BB962C8B-B14F-4D97-AF65-F5344CB8AC3E}">
        <p14:creationId xmlns:p14="http://schemas.microsoft.com/office/powerpoint/2010/main" val="18868363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624896-F065-D576-0331-B7FF47B3C5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CFF153-A4AF-87A2-37F3-7EBACBFB833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9E27C58-8DA6-F2F2-867D-CC31C3A703F3}"/>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Click to animate the text and illustrations of the story.</a:t>
            </a:r>
          </a:p>
          <a:p>
            <a:endParaRPr lang="en-GB" dirty="0"/>
          </a:p>
        </p:txBody>
      </p:sp>
      <p:sp>
        <p:nvSpPr>
          <p:cNvPr id="4" name="Slide Number Placeholder 3">
            <a:extLst>
              <a:ext uri="{FF2B5EF4-FFF2-40B4-BE49-F238E27FC236}">
                <a16:creationId xmlns:a16="http://schemas.microsoft.com/office/drawing/2014/main" id="{1CC14BA8-6C37-F5D4-06E6-D6B6BDAAD71E}"/>
              </a:ext>
            </a:extLst>
          </p:cNvPr>
          <p:cNvSpPr>
            <a:spLocks noGrp="1"/>
          </p:cNvSpPr>
          <p:nvPr>
            <p:ph type="sldNum" sz="quarter" idx="5"/>
          </p:nvPr>
        </p:nvSpPr>
        <p:spPr/>
        <p:txBody>
          <a:bodyPr/>
          <a:lstStyle/>
          <a:p>
            <a:fld id="{244312DF-8063-4954-8E3F-400C7487D9EE}" type="slidenum">
              <a:rPr lang="en-GB" smtClean="0"/>
              <a:t>24</a:t>
            </a:fld>
            <a:endParaRPr lang="en-GB"/>
          </a:p>
        </p:txBody>
      </p:sp>
    </p:spTree>
    <p:extLst>
      <p:ext uri="{BB962C8B-B14F-4D97-AF65-F5344CB8AC3E}">
        <p14:creationId xmlns:p14="http://schemas.microsoft.com/office/powerpoint/2010/main" val="34560191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1E255-16BE-5601-642C-06731159730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726E7A-1352-92A0-290C-516EAEB368A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5F7E82F-C368-EE66-A252-A285473E306B}"/>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b="0" u="sng" dirty="0">
                <a:solidFill>
                  <a:srgbClr val="000000"/>
                </a:solidFill>
                <a:effectLst/>
                <a:latin typeface="Open Sans" panose="020B0606030504020204" pitchFamily="34" charset="0"/>
                <a:ea typeface="Times New Roman" panose="02020603050405020304" pitchFamily="18" charset="0"/>
              </a:rPr>
              <a:t>Stretching question</a:t>
            </a:r>
            <a:r>
              <a:rPr lang="en-GB" sz="1800" b="0" u="none" dirty="0">
                <a:solidFill>
                  <a:srgbClr val="000000"/>
                </a:solidFill>
                <a:effectLst/>
                <a:latin typeface="Open Sans" panose="020B0606030504020204" pitchFamily="34" charset="0"/>
                <a:ea typeface="Times New Roman" panose="02020603050405020304" pitchFamily="18" charset="0"/>
              </a:rPr>
              <a:t>: When have you felt tired before?</a:t>
            </a:r>
          </a:p>
          <a:p>
            <a:endParaRPr lang="en-GB" sz="1800" b="0" u="none" dirty="0">
              <a:solidFill>
                <a:srgbClr val="000000"/>
              </a:solidFill>
              <a:effectLst/>
              <a:latin typeface="Open Sans" panose="020B0606030504020204" pitchFamily="34" charset="0"/>
              <a:ea typeface="Times New Roman" panose="02020603050405020304" pitchFamily="18" charset="0"/>
            </a:endParaRPr>
          </a:p>
          <a:p>
            <a:r>
              <a:rPr lang="en-GB" sz="1800" b="0" u="sng" dirty="0">
                <a:solidFill>
                  <a:srgbClr val="000000"/>
                </a:solidFill>
                <a:effectLst/>
                <a:latin typeface="Open Sans" panose="020B0606030504020204" pitchFamily="34" charset="0"/>
                <a:ea typeface="Times New Roman" panose="02020603050405020304" pitchFamily="18" charset="0"/>
              </a:rPr>
              <a:t>Suggested answers: </a:t>
            </a:r>
          </a:p>
          <a:p>
            <a:pPr marL="342900" indent="-342900">
              <a:buAutoNum type="arabicPeriod"/>
            </a:pPr>
            <a:r>
              <a:rPr lang="en-GB" sz="1800" b="0" u="none" dirty="0">
                <a:solidFill>
                  <a:srgbClr val="000000"/>
                </a:solidFill>
                <a:effectLst/>
                <a:latin typeface="Open Sans" panose="020B0606030504020204" pitchFamily="34" charset="0"/>
                <a:ea typeface="Times New Roman" panose="02020603050405020304" pitchFamily="18" charset="0"/>
              </a:rPr>
              <a:t>Dad might feel tired as he is sleeping. He might be feeling that way because he had a busy day looking after the children.</a:t>
            </a:r>
          </a:p>
          <a:p>
            <a:pPr marL="342900" indent="-342900">
              <a:buAutoNum type="arabicPeriod"/>
            </a:pPr>
            <a:r>
              <a:rPr lang="en-GB" sz="1800" b="0" u="none" dirty="0">
                <a:solidFill>
                  <a:srgbClr val="000000"/>
                </a:solidFill>
                <a:effectLst/>
                <a:latin typeface="Open Sans" panose="020B0606030504020204" pitchFamily="34" charset="0"/>
                <a:ea typeface="Times New Roman" panose="02020603050405020304" pitchFamily="18" charset="0"/>
              </a:rPr>
              <a:t>Dad might be feeling angry, tired, or sad because he can’t get to sleep. He might be feeling that way because Sam has taken all the room in the bed. </a:t>
            </a:r>
          </a:p>
        </p:txBody>
      </p:sp>
      <p:sp>
        <p:nvSpPr>
          <p:cNvPr id="4" name="Slide Number Placeholder 3">
            <a:extLst>
              <a:ext uri="{FF2B5EF4-FFF2-40B4-BE49-F238E27FC236}">
                <a16:creationId xmlns:a16="http://schemas.microsoft.com/office/drawing/2014/main" id="{A08B118A-8099-063A-9A3E-7ABBBDCD4F4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9755287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302DD2-19A9-D514-748B-B47DCA1FD2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A07C91-34B1-786D-1A0A-DA5C29ADB6E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49954BF-1CA7-245E-6531-2E3EB2D160A2}"/>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u="sng" dirty="0">
                <a:solidFill>
                  <a:srgbClr val="000000"/>
                </a:solidFill>
                <a:effectLst/>
                <a:latin typeface="Open Sans" panose="020B0606030504020204" pitchFamily="34" charset="0"/>
                <a:ea typeface="Times New Roman" panose="02020603050405020304" pitchFamily="18" charset="0"/>
              </a:rPr>
              <a:t>Stretching questions: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u="none" dirty="0">
                <a:solidFill>
                  <a:srgbClr val="000000"/>
                </a:solidFill>
                <a:effectLst/>
                <a:latin typeface="Open Sans" panose="020B0606030504020204" pitchFamily="34" charset="0"/>
                <a:ea typeface="Times New Roman" panose="02020603050405020304" pitchFamily="18" charset="0"/>
              </a:rPr>
              <a:t>When have you felt scared before?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u="none" dirty="0">
                <a:solidFill>
                  <a:srgbClr val="000000"/>
                </a:solidFill>
                <a:effectLst/>
                <a:latin typeface="Open Sans" panose="020B0606030504020204" pitchFamily="34" charset="0"/>
                <a:ea typeface="Times New Roman" panose="02020603050405020304" pitchFamily="18" charset="0"/>
              </a:rPr>
              <a:t>When have you felt calm before?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u="none" dirty="0">
                <a:solidFill>
                  <a:srgbClr val="000000"/>
                </a:solidFill>
                <a:effectLst/>
                <a:latin typeface="Open Sans" panose="020B0606030504020204" pitchFamily="34" charset="0"/>
                <a:ea typeface="Times New Roman" panose="02020603050405020304" pitchFamily="18" charset="0"/>
              </a:rPr>
              <a:t>Have you had a bad dream before? How did you feel? What did you do?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b="0" u="none"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u="sng" dirty="0">
                <a:solidFill>
                  <a:srgbClr val="000000"/>
                </a:solidFill>
                <a:effectLst/>
                <a:latin typeface="Open Sans" panose="020B0606030504020204" pitchFamily="34" charset="0"/>
                <a:ea typeface="Times New Roman" panose="02020603050405020304" pitchFamily="18" charset="0"/>
              </a:rPr>
              <a:t>Suggested answers: </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lang="en-GB" sz="1800" b="0" u="none" dirty="0">
                <a:solidFill>
                  <a:srgbClr val="000000"/>
                </a:solidFill>
                <a:effectLst/>
                <a:latin typeface="Open Sans" panose="020B0606030504020204" pitchFamily="34" charset="0"/>
                <a:ea typeface="Times New Roman" panose="02020603050405020304" pitchFamily="18" charset="0"/>
              </a:rPr>
              <a:t>Sam might be feeling scared, worried, frightened, sad, tired or upset. They might be feeling that way because they just had a scary nightmare.</a:t>
            </a:r>
          </a:p>
          <a:p>
            <a:pPr marL="342900" marR="0" lvl="0" indent="-342900" algn="l" defTabSz="914400" rtl="0" eaLnBrk="1" fontAlgn="auto" latinLnBrk="0" hangingPunct="1">
              <a:lnSpc>
                <a:spcPct val="100000"/>
              </a:lnSpc>
              <a:spcBef>
                <a:spcPts val="0"/>
              </a:spcBef>
              <a:spcAft>
                <a:spcPts val="0"/>
              </a:spcAft>
              <a:buClrTx/>
              <a:buSzTx/>
              <a:buFont typeface="Arial" panose="020B0604020202020204" pitchFamily="34" charset="0"/>
              <a:buAutoNum type="arabicPeriod"/>
              <a:tabLst/>
              <a:defRPr/>
            </a:pPr>
            <a:r>
              <a:rPr lang="en-GB" sz="1800" b="0" u="none" dirty="0">
                <a:solidFill>
                  <a:srgbClr val="000000"/>
                </a:solidFill>
                <a:effectLst/>
                <a:latin typeface="Open Sans" panose="020B0606030504020204" pitchFamily="34" charset="0"/>
                <a:ea typeface="Times New Roman" panose="02020603050405020304" pitchFamily="18" charset="0"/>
              </a:rPr>
              <a:t>Sam might be feeling calm, happy, or relaxed because their dad is hugging them and making them feel better. </a:t>
            </a:r>
          </a:p>
        </p:txBody>
      </p:sp>
      <p:sp>
        <p:nvSpPr>
          <p:cNvPr id="4" name="Slide Number Placeholder 3">
            <a:extLst>
              <a:ext uri="{FF2B5EF4-FFF2-40B4-BE49-F238E27FC236}">
                <a16:creationId xmlns:a16="http://schemas.microsoft.com/office/drawing/2014/main" id="{C3630210-837E-BBCE-C3AD-6D82455F55B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77205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u="sng" dirty="0">
                <a:solidFill>
                  <a:srgbClr val="000000"/>
                </a:solidFill>
                <a:effectLst/>
                <a:latin typeface="Open Sans" panose="020B0606030504020204" pitchFamily="34" charset="0"/>
                <a:ea typeface="Times New Roman" panose="02020603050405020304" pitchFamily="18" charset="0"/>
              </a:rPr>
              <a:t>Stretching questions: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u="none" dirty="0">
                <a:solidFill>
                  <a:srgbClr val="000000"/>
                </a:solidFill>
                <a:effectLst/>
                <a:latin typeface="Open Sans" panose="020B0606030504020204" pitchFamily="34" charset="0"/>
                <a:ea typeface="Times New Roman" panose="02020603050405020304" pitchFamily="18" charset="0"/>
              </a:rPr>
              <a:t>When have you felt angry before?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u="none" dirty="0">
                <a:solidFill>
                  <a:srgbClr val="000000"/>
                </a:solidFill>
                <a:effectLst/>
                <a:latin typeface="Open Sans" panose="020B0606030504020204" pitchFamily="34" charset="0"/>
                <a:ea typeface="Times New Roman" panose="02020603050405020304" pitchFamily="18" charset="0"/>
              </a:rPr>
              <a:t>When have you felt sad before?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u="none" dirty="0">
                <a:solidFill>
                  <a:srgbClr val="000000"/>
                </a:solidFill>
                <a:effectLst/>
                <a:latin typeface="Open Sans" panose="020B0606030504020204" pitchFamily="34" charset="0"/>
                <a:ea typeface="Times New Roman" panose="02020603050405020304" pitchFamily="18" charset="0"/>
              </a:rPr>
              <a:t>When have you felt lonely before?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b="0" u="none"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u="sng" dirty="0">
                <a:solidFill>
                  <a:srgbClr val="000000"/>
                </a:solidFill>
                <a:effectLst/>
                <a:latin typeface="Open Sans" panose="020B0606030504020204" pitchFamily="34" charset="0"/>
                <a:ea typeface="Times New Roman" panose="02020603050405020304" pitchFamily="18" charset="0"/>
              </a:rPr>
              <a:t>Suggested answers: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How might Sam be feeling when Sue said she wanted to play alone?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u="none" dirty="0">
                <a:solidFill>
                  <a:srgbClr val="000000"/>
                </a:solidFill>
                <a:effectLst/>
                <a:latin typeface="Open Sans" panose="020B0606030504020204" pitchFamily="34" charset="0"/>
                <a:ea typeface="Times New Roman" panose="02020603050405020304" pitchFamily="18" charset="0"/>
              </a:rPr>
              <a:t>Angry</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u="none" dirty="0">
                <a:solidFill>
                  <a:srgbClr val="000000"/>
                </a:solidFill>
                <a:effectLst/>
                <a:latin typeface="Open Sans" panose="020B0606030504020204" pitchFamily="34" charset="0"/>
                <a:ea typeface="Times New Roman" panose="02020603050405020304" pitchFamily="18" charset="0"/>
              </a:rPr>
              <a:t>Lonely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u="none" dirty="0">
                <a:solidFill>
                  <a:srgbClr val="000000"/>
                </a:solidFill>
                <a:effectLst/>
                <a:latin typeface="Open Sans" panose="020B0606030504020204" pitchFamily="34" charset="0"/>
                <a:ea typeface="Times New Roman" panose="02020603050405020304" pitchFamily="18" charset="0"/>
              </a:rPr>
              <a:t>Sad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800" b="0" u="none"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Is it okay to want to play alone sometimes?</a:t>
            </a:r>
            <a:endPar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u="none" dirty="0">
                <a:solidFill>
                  <a:srgbClr val="000000"/>
                </a:solidFill>
                <a:effectLst/>
                <a:latin typeface="Open Sans" panose="020B0606030504020204" pitchFamily="34" charset="0"/>
                <a:ea typeface="Times New Roman" panose="02020603050405020304" pitchFamily="18" charset="0"/>
              </a:rPr>
              <a:t>Yes, it is okay to want to be alone sometimes.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u="none" dirty="0">
                <a:solidFill>
                  <a:srgbClr val="000000"/>
                </a:solidFill>
                <a:effectLst/>
                <a:latin typeface="Open Sans" panose="020B0606030504020204" pitchFamily="34" charset="0"/>
                <a:ea typeface="Times New Roman" panose="02020603050405020304" pitchFamily="18" charset="0"/>
              </a:rPr>
              <a:t>It is also kind to include other people too.</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800" b="0" u="none" dirty="0">
              <a:solidFill>
                <a:srgbClr val="000000"/>
              </a:solidFill>
              <a:effectLst/>
              <a:latin typeface="Open Sans" panose="020B0606030504020204" pitchFamily="34" charset="0"/>
              <a:ea typeface="Times New Roman" panose="02020603050405020304" pitchFamily="18" charset="0"/>
            </a:endParaRP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4262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0F7BE-DB83-FC29-FC12-D34FD99977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32006A-0DF7-5005-2617-8268FB04199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A3A8FD5-AA53-ACF3-8BBA-64B3A56609A3}"/>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For the question: </a:t>
            </a:r>
            <a:r>
              <a:rPr lang="en-GB" sz="1800" b="1" u="none" dirty="0">
                <a:solidFill>
                  <a:srgbClr val="000000"/>
                </a:solidFill>
                <a:effectLst/>
                <a:latin typeface="Open Sans" panose="020B0606030504020204" pitchFamily="34" charset="0"/>
                <a:ea typeface="Times New Roman" panose="02020603050405020304" pitchFamily="18" charset="0"/>
              </a:rPr>
              <a:t>What could have Sam done instead of snatching?, </a:t>
            </a:r>
            <a:r>
              <a:rPr lang="en-GB" sz="1800" u="none" dirty="0">
                <a:solidFill>
                  <a:srgbClr val="000000"/>
                </a:solidFill>
                <a:effectLst/>
                <a:latin typeface="Open Sans" panose="020B0606030504020204" pitchFamily="34" charset="0"/>
                <a:ea typeface="Times New Roman" panose="02020603050405020304" pitchFamily="18" charset="0"/>
              </a:rPr>
              <a:t>you may choose to leave the two options hidden for a greater level of challenge, or click to reveal them for more support.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0" u="sng" dirty="0">
                <a:solidFill>
                  <a:srgbClr val="000000"/>
                </a:solidFill>
                <a:effectLst/>
                <a:latin typeface="Open Sans" panose="020B0606030504020204" pitchFamily="34" charset="0"/>
                <a:ea typeface="Times New Roman" panose="02020603050405020304" pitchFamily="18" charset="0"/>
              </a:rPr>
              <a:t>Stretching questions: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u="none" dirty="0">
                <a:solidFill>
                  <a:srgbClr val="000000"/>
                </a:solidFill>
                <a:effectLst/>
                <a:latin typeface="Open Sans" panose="020B0606030504020204" pitchFamily="34" charset="0"/>
                <a:ea typeface="Times New Roman" panose="02020603050405020304" pitchFamily="18" charset="0"/>
              </a:rPr>
              <a:t>When have you felt sad before?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u="none" dirty="0">
                <a:solidFill>
                  <a:srgbClr val="000000"/>
                </a:solidFill>
                <a:effectLst/>
                <a:latin typeface="Open Sans" panose="020B0606030504020204" pitchFamily="34" charset="0"/>
                <a:ea typeface="Times New Roman" panose="02020603050405020304" pitchFamily="18" charset="0"/>
              </a:rPr>
              <a:t>How would you feel if someone snatched something from you?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800" b="0" u="none"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u="sng" dirty="0">
                <a:solidFill>
                  <a:srgbClr val="000000"/>
                </a:solidFill>
                <a:effectLst/>
                <a:latin typeface="Open Sans" panose="020B0606030504020204" pitchFamily="34" charset="0"/>
                <a:ea typeface="Times New Roman" panose="02020603050405020304" pitchFamily="18" charset="0"/>
              </a:rPr>
              <a:t>Suggested answers: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1" dirty="0">
                <a:solidFill>
                  <a:prstClr val="black"/>
                </a:solidFill>
                <a:latin typeface="Open Sans" panose="020B0606030504020204" pitchFamily="34" charset="0"/>
                <a:ea typeface="Open Sans" panose="020B0606030504020204" pitchFamily="34" charset="0"/>
                <a:cs typeface="Open Sans" panose="020B0606030504020204" pitchFamily="34" charset="0"/>
              </a:rPr>
              <a:t>Which of Sam’s feelings might have made them snatch?</a:t>
            </a: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u="none" dirty="0">
                <a:solidFill>
                  <a:srgbClr val="000000"/>
                </a:solidFill>
                <a:effectLst/>
                <a:latin typeface="Open Sans" panose="020B0606030504020204" pitchFamily="34" charset="0"/>
                <a:ea typeface="Times New Roman" panose="02020603050405020304" pitchFamily="18" charset="0"/>
              </a:rPr>
              <a:t>Anger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u="none" dirty="0">
                <a:solidFill>
                  <a:srgbClr val="000000"/>
                </a:solidFill>
                <a:effectLst/>
                <a:latin typeface="Open Sans" panose="020B0606030504020204" pitchFamily="34" charset="0"/>
                <a:ea typeface="Times New Roman" panose="02020603050405020304" pitchFamily="18" charset="0"/>
              </a:rPr>
              <a:t>Annoyance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u="none" dirty="0">
                <a:solidFill>
                  <a:srgbClr val="000000"/>
                </a:solidFill>
                <a:effectLst/>
                <a:latin typeface="Open Sans" panose="020B0606030504020204" pitchFamily="34" charset="0"/>
                <a:ea typeface="Times New Roman" panose="02020603050405020304" pitchFamily="18" charset="0"/>
              </a:rPr>
              <a:t>Sadness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b="0" u="none" dirty="0">
                <a:solidFill>
                  <a:srgbClr val="000000"/>
                </a:solidFill>
                <a:effectLst/>
                <a:latin typeface="Open Sans" panose="020B0606030504020204" pitchFamily="34" charset="0"/>
                <a:ea typeface="Times New Roman" panose="02020603050405020304" pitchFamily="18" charset="0"/>
              </a:rPr>
              <a:t>Loneliness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800" b="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1" dirty="0">
                <a:solidFill>
                  <a:prstClr val="black"/>
                </a:solidFill>
                <a:latin typeface="Open Sans" panose="020B0606030504020204" pitchFamily="34" charset="0"/>
                <a:ea typeface="Open Sans" panose="020B0606030504020204" pitchFamily="34" charset="0"/>
                <a:cs typeface="Open Sans" panose="020B0606030504020204" pitchFamily="34" charset="0"/>
              </a:rPr>
              <a:t>What could have Sam done instead of snatching?</a:t>
            </a:r>
            <a:endParaRPr lang="en-GB" sz="1800" b="1" u="none"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800" b="0" u="none" dirty="0">
                <a:solidFill>
                  <a:srgbClr val="000000"/>
                </a:solidFill>
                <a:effectLst/>
                <a:latin typeface="Open Sans" panose="020B0606030504020204" pitchFamily="34" charset="0"/>
                <a:ea typeface="Times New Roman" panose="02020603050405020304" pitchFamily="18" charset="0"/>
              </a:rPr>
              <a:t>Both answers are acceptable. This is an opportunity for children to reflect on different choices they might make and what might work for them.</a:t>
            </a: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8B8F11E8-A3BE-A7C7-6AC1-D712E91B2C3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54622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Click to reveal the following answers on the slide:</a:t>
            </a:r>
          </a:p>
          <a:p>
            <a:pPr marL="285750" indent="-285750">
              <a:buFont typeface="Arial" panose="020B0604020202020204" pitchFamily="34" charset="0"/>
              <a:buChar char="•"/>
            </a:pPr>
            <a:r>
              <a:rPr lang="en-GB" sz="1800" u="none" dirty="0">
                <a:solidFill>
                  <a:srgbClr val="000000"/>
                </a:solidFill>
                <a:effectLst/>
                <a:latin typeface="Open Sans" panose="020B0606030504020204" pitchFamily="34" charset="0"/>
                <a:ea typeface="Times New Roman" panose="02020603050405020304" pitchFamily="18" charset="0"/>
              </a:rPr>
              <a:t>Please</a:t>
            </a:r>
          </a:p>
          <a:p>
            <a:pPr marL="285750" indent="-285750">
              <a:buFont typeface="Arial" panose="020B0604020202020204" pitchFamily="34" charset="0"/>
              <a:buChar char="•"/>
            </a:pPr>
            <a:r>
              <a:rPr lang="en-GB" sz="1800" u="none" dirty="0">
                <a:solidFill>
                  <a:srgbClr val="000000"/>
                </a:solidFill>
                <a:effectLst/>
                <a:latin typeface="Open Sans" panose="020B0606030504020204" pitchFamily="34" charset="0"/>
                <a:ea typeface="Times New Roman" panose="02020603050405020304" pitchFamily="18" charset="0"/>
              </a:rPr>
              <a:t>Thank you</a:t>
            </a:r>
          </a:p>
          <a:p>
            <a:pPr marL="285750" indent="-285750">
              <a:buFont typeface="Arial" panose="020B0604020202020204" pitchFamily="34" charset="0"/>
              <a:buChar char="•"/>
            </a:pPr>
            <a:r>
              <a:rPr lang="en-GB" sz="1800" u="none" dirty="0">
                <a:solidFill>
                  <a:srgbClr val="000000"/>
                </a:solidFill>
                <a:effectLst/>
                <a:latin typeface="Open Sans" panose="020B0606030504020204" pitchFamily="34" charset="0"/>
                <a:ea typeface="Times New Roman" panose="02020603050405020304" pitchFamily="18" charset="0"/>
              </a:rPr>
              <a:t>Excuse me</a:t>
            </a:r>
          </a:p>
          <a:p>
            <a:pPr marL="285750" indent="-285750">
              <a:buFont typeface="Arial" panose="020B0604020202020204" pitchFamily="34" charset="0"/>
              <a:buChar char="•"/>
            </a:pPr>
            <a:r>
              <a:rPr lang="en-GB" sz="1800" u="none" dirty="0">
                <a:solidFill>
                  <a:srgbClr val="000000"/>
                </a:solidFill>
                <a:effectLst/>
                <a:latin typeface="Open Sans" panose="020B0606030504020204" pitchFamily="34" charset="0"/>
                <a:ea typeface="Times New Roman" panose="02020603050405020304" pitchFamily="18" charset="0"/>
              </a:rPr>
              <a:t>Sorry</a:t>
            </a:r>
          </a:p>
          <a:p>
            <a:pPr marL="285750" indent="-285750">
              <a:buFont typeface="Arial" panose="020B0604020202020204" pitchFamily="34" charset="0"/>
              <a:buChar char="•"/>
            </a:pPr>
            <a:r>
              <a:rPr lang="en-GB" sz="1800" u="none" dirty="0">
                <a:solidFill>
                  <a:srgbClr val="000000"/>
                </a:solidFill>
                <a:effectLst/>
                <a:latin typeface="Open Sans" panose="020B0606030504020204" pitchFamily="34" charset="0"/>
                <a:ea typeface="Times New Roman" panose="02020603050405020304" pitchFamily="18" charset="0"/>
              </a:rPr>
              <a:t>You’re welcome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3714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0F7DC-561D-11D5-1DDA-D268E949E1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9CDC317-191D-E7F3-62D9-CDD0B67B1A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752FE3-3768-B024-4DD3-69E677CC8899}"/>
              </a:ext>
            </a:extLst>
          </p:cNvPr>
          <p:cNvSpPr>
            <a:spLocks noGrp="1"/>
          </p:cNvSpPr>
          <p:nvPr>
            <p:ph type="body" idx="1"/>
          </p:nvPr>
        </p:nvSpPr>
        <p:spPr/>
        <p:txBody>
          <a:bodyPr/>
          <a:lstStyle/>
          <a:p>
            <a:r>
              <a:rPr lang="en-GB" sz="1200" u="sng" dirty="0">
                <a:solidFill>
                  <a:srgbClr val="000000"/>
                </a:solidFill>
                <a:effectLst/>
                <a:latin typeface="Open Sans" panose="020B0606030504020204" pitchFamily="34" charset="0"/>
                <a:ea typeface="Times New Roman" panose="02020603050405020304" pitchFamily="18" charset="0"/>
              </a:rPr>
              <a:t>Teacher’s notes: </a:t>
            </a:r>
          </a:p>
          <a:p>
            <a:endParaRPr lang="en-GB" sz="1200" u="sng" dirty="0">
              <a:solidFill>
                <a:srgbClr val="000000"/>
              </a:solidFill>
              <a:effectLst/>
              <a:latin typeface="Open Sans" panose="020B0606030504020204" pitchFamily="34" charset="0"/>
              <a:ea typeface="Times New Roman" panose="02020603050405020304" pitchFamily="18" charset="0"/>
            </a:endParaRPr>
          </a:p>
          <a:p>
            <a:endParaRPr lang="en-GB" b="0" u="none" dirty="0"/>
          </a:p>
        </p:txBody>
      </p:sp>
      <p:sp>
        <p:nvSpPr>
          <p:cNvPr id="4" name="Slide Number Placeholder 3">
            <a:extLst>
              <a:ext uri="{FF2B5EF4-FFF2-40B4-BE49-F238E27FC236}">
                <a16:creationId xmlns:a16="http://schemas.microsoft.com/office/drawing/2014/main" id="{EC318554-F6F5-CDB2-7413-9ED64A20E870}"/>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0C9BEC-E11D-4BAB-B95E-6E8FA7997FA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3932302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47D1B-C77E-16B1-46B4-3D7EDC29F03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A358073-383F-97C9-ECC9-F36B483EF5A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D263895-335D-CFEE-578B-5B6B72ABA03E}"/>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Discuss the question in the context of the story and then allow children to role play the scenario in pairs whilst practising using different words to show their manners. </a:t>
            </a:r>
          </a:p>
          <a:p>
            <a:endParaRPr lang="en-GB" sz="1800" u="none"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Optional extension activity</a:t>
            </a:r>
            <a:r>
              <a:rPr lang="en-GB" sz="1800" u="none" dirty="0">
                <a:solidFill>
                  <a:srgbClr val="000000"/>
                </a:solidFill>
                <a:effectLst/>
                <a:latin typeface="Open Sans" panose="020B0606030504020204" pitchFamily="34" charset="0"/>
                <a:ea typeface="Times New Roman" panose="02020603050405020304" pitchFamily="18" charset="0"/>
              </a:rPr>
              <a:t>: Role play having dinner and using manners. </a:t>
            </a:r>
          </a:p>
          <a:p>
            <a:endParaRPr lang="en-GB" sz="1800" u="none"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Possible things children might say in their role play: </a:t>
            </a:r>
          </a:p>
          <a:p>
            <a:pPr marL="285750" indent="-285750">
              <a:buFont typeface="Arial" panose="020B0604020202020204" pitchFamily="34" charset="0"/>
              <a:buChar char="•"/>
            </a:pPr>
            <a:r>
              <a:rPr lang="en-GB" sz="1800" u="none" dirty="0">
                <a:solidFill>
                  <a:srgbClr val="000000"/>
                </a:solidFill>
                <a:effectLst/>
                <a:latin typeface="Open Sans" panose="020B0606030504020204" pitchFamily="34" charset="0"/>
                <a:ea typeface="Times New Roman" panose="02020603050405020304" pitchFamily="18" charset="0"/>
              </a:rPr>
              <a:t>Child 1: Thank you for my breakfast. </a:t>
            </a:r>
          </a:p>
          <a:p>
            <a:pPr marL="285750" indent="-285750">
              <a:buFont typeface="Arial" panose="020B0604020202020204" pitchFamily="34" charset="0"/>
              <a:buChar char="•"/>
            </a:pPr>
            <a:r>
              <a:rPr lang="en-GB" sz="1800" u="none" dirty="0">
                <a:solidFill>
                  <a:srgbClr val="000000"/>
                </a:solidFill>
                <a:effectLst/>
                <a:latin typeface="Open Sans" panose="020B0606030504020204" pitchFamily="34" charset="0"/>
                <a:ea typeface="Times New Roman" panose="02020603050405020304" pitchFamily="18" charset="0"/>
              </a:rPr>
              <a:t>Child 2: You’re welcome. </a:t>
            </a:r>
          </a:p>
        </p:txBody>
      </p:sp>
      <p:sp>
        <p:nvSpPr>
          <p:cNvPr id="4" name="Slide Number Placeholder 3">
            <a:extLst>
              <a:ext uri="{FF2B5EF4-FFF2-40B4-BE49-F238E27FC236}">
                <a16:creationId xmlns:a16="http://schemas.microsoft.com/office/drawing/2014/main" id="{DDA0A146-8E6E-3986-31D9-FA89C6EAB35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843395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74E74-5034-E1AC-DA97-F2F8A9B1F1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011572-4B62-003F-FFFD-45B1A8B35F0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0F86601-A96B-9772-D4A9-7DEBF1D59F8F}"/>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Discuss the question in the context of the story and then allow children to role play the scenario in pairs whilst practising using different words to show their manners. </a:t>
            </a:r>
          </a:p>
          <a:p>
            <a:endParaRPr lang="en-GB" sz="1800" u="none" dirty="0">
              <a:solidFill>
                <a:srgbClr val="000000"/>
              </a:solidFill>
              <a:effectLst/>
              <a:latin typeface="Open Sans" panose="020B0606030504020204" pitchFamily="34" charset="0"/>
              <a:ea typeface="Times New Roman" panose="02020603050405020304" pitchFamily="18" charset="0"/>
            </a:endParaRPr>
          </a:p>
          <a:p>
            <a:r>
              <a:rPr lang="en-GB" sz="1800" u="none" dirty="0">
                <a:solidFill>
                  <a:srgbClr val="000000"/>
                </a:solidFill>
                <a:effectLst/>
                <a:latin typeface="Open Sans" panose="020B0606030504020204" pitchFamily="34" charset="0"/>
                <a:ea typeface="Times New Roman" panose="02020603050405020304" pitchFamily="18" charset="0"/>
              </a:rPr>
              <a:t>You may choose to discuss that sometimes you might have to wait patiently for a parent or carer to do something as they might already be doing something else important. </a:t>
            </a:r>
          </a:p>
          <a:p>
            <a:endParaRPr lang="en-GB" sz="1800" u="none"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Possible things children might say in their role play: </a:t>
            </a:r>
          </a:p>
          <a:p>
            <a:pPr marL="285750" indent="-285750">
              <a:buFont typeface="Arial" panose="020B0604020202020204" pitchFamily="34" charset="0"/>
              <a:buChar char="•"/>
            </a:pPr>
            <a:r>
              <a:rPr lang="en-GB" sz="1800" u="none" dirty="0">
                <a:solidFill>
                  <a:srgbClr val="000000"/>
                </a:solidFill>
                <a:effectLst/>
                <a:latin typeface="Open Sans" panose="020B0606030504020204" pitchFamily="34" charset="0"/>
                <a:ea typeface="Times New Roman" panose="02020603050405020304" pitchFamily="18" charset="0"/>
              </a:rPr>
              <a:t>Child 1: Please will you read me a story?</a:t>
            </a:r>
          </a:p>
          <a:p>
            <a:pPr marL="285750" indent="-285750">
              <a:buFont typeface="Arial" panose="020B0604020202020204" pitchFamily="34" charset="0"/>
              <a:buChar char="•"/>
            </a:pPr>
            <a:r>
              <a:rPr lang="en-GB" sz="1800" u="none" dirty="0">
                <a:solidFill>
                  <a:srgbClr val="000000"/>
                </a:solidFill>
                <a:effectLst/>
                <a:latin typeface="Open Sans" panose="020B0606030504020204" pitchFamily="34" charset="0"/>
                <a:ea typeface="Times New Roman" panose="02020603050405020304" pitchFamily="18" charset="0"/>
              </a:rPr>
              <a:t>Child 2: Of course. Let me finish this page first. </a:t>
            </a:r>
          </a:p>
          <a:p>
            <a:endParaRPr lang="en-GB" sz="1800" u="sng" dirty="0">
              <a:solidFill>
                <a:srgbClr val="000000"/>
              </a:solidFill>
              <a:effectLst/>
              <a:latin typeface="Open Sans" panose="020B0606030504020204" pitchFamily="34" charset="0"/>
              <a:ea typeface="Times New Roman" panose="02020603050405020304" pitchFamily="18" charset="0"/>
            </a:endParaRP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07E35016-3841-924C-1E86-28F22173C71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929037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Stretching questions: </a:t>
            </a:r>
          </a:p>
          <a:p>
            <a:pPr marL="285750" indent="-285750">
              <a:buFont typeface="Arial" panose="020B0604020202020204" pitchFamily="34" charset="0"/>
              <a:buChar char="•"/>
            </a:pPr>
            <a:r>
              <a:rPr lang="en-GB" sz="1800" u="none" dirty="0">
                <a:solidFill>
                  <a:srgbClr val="000000"/>
                </a:solidFill>
                <a:effectLst/>
                <a:latin typeface="Open Sans" panose="020B0606030504020204" pitchFamily="34" charset="0"/>
                <a:ea typeface="Times New Roman" panose="02020603050405020304" pitchFamily="18" charset="0"/>
              </a:rPr>
              <a:t>How did you feel after the deep breath? </a:t>
            </a:r>
          </a:p>
          <a:p>
            <a:pPr marL="285750" indent="-285750">
              <a:buFont typeface="Arial" panose="020B0604020202020204" pitchFamily="34" charset="0"/>
              <a:buChar char="•"/>
            </a:pPr>
            <a:r>
              <a:rPr lang="en-GB" sz="1800" u="none" dirty="0">
                <a:solidFill>
                  <a:srgbClr val="000000"/>
                </a:solidFill>
                <a:effectLst/>
                <a:latin typeface="Open Sans" panose="020B0606030504020204" pitchFamily="34" charset="0"/>
                <a:ea typeface="Times New Roman" panose="02020603050405020304" pitchFamily="18" charset="0"/>
              </a:rPr>
              <a:t>Why is it better to be calm when dealing with a situation? </a:t>
            </a:r>
          </a:p>
          <a:p>
            <a:endParaRPr lang="en-GB" sz="1800" u="none" dirty="0">
              <a:solidFill>
                <a:srgbClr val="000000"/>
              </a:solidFill>
              <a:effectLst/>
              <a:latin typeface="Open Sans" panose="020B0606030504020204" pitchFamily="34" charset="0"/>
              <a:ea typeface="Times New Roman" panose="02020603050405020304" pitchFamily="18" charset="0"/>
            </a:endParaRPr>
          </a:p>
          <a:p>
            <a:r>
              <a:rPr lang="en-GB" sz="1800" u="sng" dirty="0">
                <a:solidFill>
                  <a:srgbClr val="000000"/>
                </a:solidFill>
                <a:effectLst/>
                <a:latin typeface="Open Sans" panose="020B0606030504020204" pitchFamily="34" charset="0"/>
                <a:ea typeface="Times New Roman" panose="02020603050405020304" pitchFamily="18" charset="0"/>
              </a:rPr>
              <a:t>Suggested answers: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What could you do if you feel angry with someone in your family?</a:t>
            </a:r>
            <a:endPar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Take some </a:t>
            </a:r>
            <a:r>
              <a:rPr kumimoji="0" lang="en-GB"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deep breaths </a:t>
            </a:r>
            <a:r>
              <a:rPr kumimoji="0" lang="en-GB"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to calm down.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Walk away </a:t>
            </a:r>
            <a:r>
              <a:rPr kumimoji="0" lang="en-GB"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from the situation until you feel calmer. </a:t>
            </a: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en-GB" sz="1800" b="1" u="none"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What could you say to someone in your family to show you care?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Say ‘</a:t>
            </a:r>
            <a:r>
              <a:rPr kumimoji="0" lang="en-GB"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please</a:t>
            </a:r>
            <a:r>
              <a:rPr kumimoji="0" lang="en-GB"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GB"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‘thank you</a:t>
            </a:r>
            <a:r>
              <a:rPr kumimoji="0" lang="en-GB"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r>
              <a:rPr kumimoji="0" lang="en-GB"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you’re welcome</a:t>
            </a:r>
            <a:r>
              <a:rPr kumimoji="0" lang="en-GB"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or ‘</a:t>
            </a:r>
            <a:r>
              <a:rPr kumimoji="0" lang="en-GB"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sorry</a:t>
            </a:r>
            <a:r>
              <a:rPr kumimoji="0" lang="en-GB"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n-GB"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GB"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When might you say these</a:t>
            </a:r>
            <a:r>
              <a:rPr lang="en-GB" sz="1800" b="1"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r>
              <a:rPr kumimoji="0" lang="en-GB"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endParaRPr kumimoji="0" lang="en-GB" sz="1800" b="1"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Please</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When you ask for something.</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Thank you</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When someone does something nice for you.</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You’re welcome</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A response when someone says thank you.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1" i="0" u="none" strike="noStrike" kern="1200" cap="none" spc="0" normalizeH="0" baseline="0" noProof="0" dirty="0">
                <a:ln>
                  <a:noFill/>
                </a:ln>
                <a:solidFill>
                  <a:prstClr val="white"/>
                </a:solidFill>
                <a:effectLst/>
                <a:uLnTx/>
                <a:uFillTx/>
                <a:latin typeface="Calibri" panose="020F0502020204030204"/>
                <a:ea typeface="+mn-ea"/>
                <a:cs typeface="+mn-cs"/>
              </a:rPr>
              <a:t>Sorry</a:t>
            </a:r>
            <a:r>
              <a:rPr kumimoji="0" lang="en-GB" sz="1800" b="0" i="0" u="none" strike="noStrike" kern="1200" cap="none" spc="0" normalizeH="0" baseline="0" noProof="0" dirty="0">
                <a:ln>
                  <a:noFill/>
                </a:ln>
                <a:solidFill>
                  <a:prstClr val="white"/>
                </a:solidFill>
                <a:effectLst/>
                <a:uLnTx/>
                <a:uFillTx/>
                <a:latin typeface="Calibri" panose="020F0502020204030204"/>
                <a:ea typeface="+mn-ea"/>
                <a:cs typeface="+mn-cs"/>
              </a:rPr>
              <a:t>: If you do something bad on purpose or accidentally to someone.</a:t>
            </a:r>
          </a:p>
          <a:p>
            <a:endParaRPr lang="en-GB" sz="1800" b="1" u="none" dirty="0">
              <a:solidFill>
                <a:srgbClr val="000000"/>
              </a:solidFill>
              <a:effectLst/>
              <a:latin typeface="Open Sans" panose="020B0606030504020204" pitchFamily="34" charset="0"/>
              <a:ea typeface="Times New Roman" panose="02020603050405020304" pitchFamily="18" charset="0"/>
            </a:endParaRP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5399020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ACE8A2-C617-6577-2E44-B65B57F0AB8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B2367C-DCD5-F419-0675-D1E4824D52A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2409332-1D8A-09FB-A77C-E165582D051E}"/>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a:t>
            </a:r>
          </a:p>
          <a:p>
            <a:r>
              <a:rPr lang="en-GB" sz="1800" dirty="0">
                <a:effectLst/>
                <a:latin typeface="Segoe UI" panose="020B0502040204020203" pitchFamily="34" charset="0"/>
              </a:rPr>
              <a:t>This slide has other recommended stories that children might read linked to the themes of this lesson. </a:t>
            </a:r>
          </a:p>
          <a:p>
            <a:endParaRPr lang="en-GB" sz="1800" dirty="0">
              <a:effectLst/>
              <a:latin typeface="Segoe UI" panose="020B0502040204020203" pitchFamily="34" charset="0"/>
            </a:endParaRPr>
          </a:p>
          <a:p>
            <a:r>
              <a:rPr lang="en-GB" sz="1800" dirty="0">
                <a:effectLst/>
                <a:latin typeface="Segoe UI" panose="020B0502040204020203" pitchFamily="34" charset="0"/>
              </a:rPr>
              <a:t>You may choose to read these to the class or place them in the reading area for children to explore by themselves.</a:t>
            </a:r>
          </a:p>
        </p:txBody>
      </p:sp>
      <p:sp>
        <p:nvSpPr>
          <p:cNvPr id="4" name="Slide Number Placeholder 3">
            <a:extLst>
              <a:ext uri="{FF2B5EF4-FFF2-40B4-BE49-F238E27FC236}">
                <a16:creationId xmlns:a16="http://schemas.microsoft.com/office/drawing/2014/main" id="{636E2531-24CA-B6B8-8D86-3D98FDDBF555}"/>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33428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53167-7B5F-48DE-708D-889704C0F4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3D156E0-1992-5B6C-3535-AB660C18A32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397BADB-8209-7054-888A-6607F7ACD9BA}"/>
              </a:ext>
            </a:extLst>
          </p:cNvPr>
          <p:cNvSpPr>
            <a:spLocks noGrp="1"/>
          </p:cNvSpPr>
          <p:nvPr>
            <p:ph type="body" idx="1"/>
          </p:nvPr>
        </p:nvSpPr>
        <p:spPr/>
        <p:txBody>
          <a:bodyPr/>
          <a:lstStyle/>
          <a:p>
            <a:r>
              <a:rPr lang="en-GB" sz="1200" u="sng" dirty="0">
                <a:solidFill>
                  <a:srgbClr val="000000"/>
                </a:solidFill>
                <a:effectLst/>
                <a:latin typeface="Open Sans" panose="020B0606030504020204" pitchFamily="34" charset="0"/>
                <a:ea typeface="Times New Roman" panose="02020603050405020304" pitchFamily="18" charset="0"/>
              </a:rPr>
              <a:t>Teacher’s notes: </a:t>
            </a:r>
          </a:p>
          <a:p>
            <a:endParaRPr lang="en-GB" sz="1200" u="sng" dirty="0">
              <a:solidFill>
                <a:srgbClr val="000000"/>
              </a:solidFill>
              <a:effectLst/>
              <a:latin typeface="Open Sans" panose="020B0606030504020204" pitchFamily="34" charset="0"/>
              <a:ea typeface="Times New Roman" panose="02020603050405020304" pitchFamily="18" charset="0"/>
            </a:endParaRPr>
          </a:p>
          <a:p>
            <a:r>
              <a:rPr lang="en-US" sz="1200" u="none" dirty="0">
                <a:solidFill>
                  <a:srgbClr val="000000"/>
                </a:solidFill>
                <a:effectLst/>
                <a:latin typeface="Open Sans" panose="020B0606030504020204" pitchFamily="34" charset="0"/>
                <a:ea typeface="Times New Roman" panose="02020603050405020304" pitchFamily="18" charset="0"/>
              </a:rPr>
              <a:t>This slide contains model answers to questions that children might ask about the theme of the lesson. </a:t>
            </a:r>
          </a:p>
          <a:p>
            <a:endParaRPr lang="en-GB" b="0" u="none" dirty="0"/>
          </a:p>
        </p:txBody>
      </p:sp>
      <p:sp>
        <p:nvSpPr>
          <p:cNvPr id="4" name="Slide Number Placeholder 3">
            <a:extLst>
              <a:ext uri="{FF2B5EF4-FFF2-40B4-BE49-F238E27FC236}">
                <a16:creationId xmlns:a16="http://schemas.microsoft.com/office/drawing/2014/main" id="{4831F0C3-57D9-C82C-BCC1-FC9A4E287997}"/>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B0C9BEC-E11D-4BAB-B95E-6E8FA7997FA6}" type="slidenum">
              <a:rPr kumimoji="0" lang="en-GB"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845499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F8460CA-E4DF-44B0-820C-F2AC221EA03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39146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496AB-0848-7AC3-5616-FC947C9B59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655DF3-DA87-6C7D-FDAB-ABB7F65DFCF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34EB9EE-85AF-C252-B84D-2895877B71E5}"/>
              </a:ext>
            </a:extLst>
          </p:cNvPr>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r>
              <a:rPr lang="en-US" sz="2800" dirty="0"/>
              <a:t>At the start of the lesson, agree on some ground rules as a class. Some suggestions are provided on the ‘creating a safe learning environment’ teacher slide.</a:t>
            </a:r>
          </a:p>
          <a:p>
            <a:endParaRPr lang="en-US" sz="2800" dirty="0"/>
          </a:p>
          <a:p>
            <a:r>
              <a:rPr lang="en-US" sz="2800" dirty="0"/>
              <a:t>If you’re using a question box in your class, let children know that it’s available during and after the lesson. Explain that if anyone has a question or worry they don’t feel comfortable sharing out loud, they can write or draw it on a piece of paper, with their name or anonymously, and place it in the box. This way, everyone has a safe way to share their thoughts.</a:t>
            </a:r>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a:extLst>
              <a:ext uri="{FF2B5EF4-FFF2-40B4-BE49-F238E27FC236}">
                <a16:creationId xmlns:a16="http://schemas.microsoft.com/office/drawing/2014/main" id="{EEC1AA4D-F503-ACD1-22B2-BFC2198EDC6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58395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Introduce story and front cover. Encourage children to make a prediction about what might happen using the title and front cover images. </a:t>
            </a:r>
          </a:p>
          <a:p>
            <a:r>
              <a:rPr lang="en-GB" sz="1200" i="1" kern="1200" dirty="0">
                <a:solidFill>
                  <a:schemeClr val="tx1"/>
                </a:solidFill>
                <a:effectLst/>
                <a:latin typeface="+mn-lt"/>
                <a:ea typeface="+mn-ea"/>
                <a:cs typeface="+mn-cs"/>
              </a:rPr>
              <a:t> </a:t>
            </a:r>
            <a:endParaRPr lang="en-GB" sz="1200" kern="1200" dirty="0">
              <a:solidFill>
                <a:schemeClr val="tx1"/>
              </a:solidFill>
              <a:effectLst/>
              <a:latin typeface="+mn-lt"/>
              <a:ea typeface="+mn-ea"/>
              <a:cs typeface="+mn-cs"/>
            </a:endParaRPr>
          </a:p>
          <a:p>
            <a:endParaRPr lang="en-GB" sz="1800" u="sng" dirty="0">
              <a:solidFill>
                <a:srgbClr val="000000"/>
              </a:solidFill>
              <a:effectLst/>
              <a:latin typeface="Open Sans" panose="020B0606030504020204" pitchFamily="34"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0323D7-8D74-402A-B74C-D1093F83EA2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208663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u="sng" dirty="0">
                <a:solidFill>
                  <a:srgbClr val="000000"/>
                </a:solidFill>
                <a:effectLst/>
                <a:latin typeface="Open Sans" panose="020B0606030504020204" pitchFamily="34" charset="0"/>
                <a:ea typeface="Times New Roman" panose="02020603050405020304" pitchFamily="18" charset="0"/>
              </a:rPr>
              <a:t>Teacher’s notes: </a:t>
            </a:r>
          </a:p>
          <a:p>
            <a:endParaRPr lang="en-GB" dirty="0"/>
          </a:p>
        </p:txBody>
      </p:sp>
      <p:sp>
        <p:nvSpPr>
          <p:cNvPr id="4" name="Slide Number Placeholder 3"/>
          <p:cNvSpPr>
            <a:spLocks noGrp="1"/>
          </p:cNvSpPr>
          <p:nvPr>
            <p:ph type="sldNum" sz="quarter" idx="5"/>
          </p:nvPr>
        </p:nvSpPr>
        <p:spPr/>
        <p:txBody>
          <a:bodyPr/>
          <a:lstStyle/>
          <a:p>
            <a:fld id="{244312DF-8063-4954-8E3F-400C7487D9EE}" type="slidenum">
              <a:rPr lang="en-GB" smtClean="0"/>
              <a:t>8</a:t>
            </a:fld>
            <a:endParaRPr lang="en-GB"/>
          </a:p>
        </p:txBody>
      </p:sp>
    </p:spTree>
    <p:extLst>
      <p:ext uri="{BB962C8B-B14F-4D97-AF65-F5344CB8AC3E}">
        <p14:creationId xmlns:p14="http://schemas.microsoft.com/office/powerpoint/2010/main" val="51824897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sz="1800" u="sng" dirty="0">
                <a:solidFill>
                  <a:srgbClr val="000000"/>
                </a:solidFill>
                <a:effectLst/>
                <a:latin typeface="Open Sans" panose="020B0606030504020204" pitchFamily="34" charset="0"/>
                <a:ea typeface="Times New Roman" panose="02020603050405020304" pitchFamily="18" charset="0"/>
              </a:rPr>
              <a:t>Teacher’s notes: </a:t>
            </a:r>
          </a:p>
          <a:p>
            <a:endParaRPr lang="en-GB" sz="1800" u="sng" dirty="0">
              <a:solidFill>
                <a:srgbClr val="000000"/>
              </a:solidFill>
              <a:effectLst/>
              <a:latin typeface="Open Sans" panose="020B060603050402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Click to animate the text and illustrations of the story.</a:t>
            </a:r>
          </a:p>
          <a:p>
            <a:endParaRPr lang="en-GB" dirty="0"/>
          </a:p>
        </p:txBody>
      </p:sp>
      <p:sp>
        <p:nvSpPr>
          <p:cNvPr id="4" name="Slide Number Placeholder 3"/>
          <p:cNvSpPr>
            <a:spLocks noGrp="1"/>
          </p:cNvSpPr>
          <p:nvPr>
            <p:ph type="sldNum" sz="quarter" idx="5"/>
          </p:nvPr>
        </p:nvSpPr>
        <p:spPr/>
        <p:txBody>
          <a:bodyPr/>
          <a:lstStyle/>
          <a:p>
            <a:fld id="{244312DF-8063-4954-8E3F-400C7487D9EE}" type="slidenum">
              <a:rPr lang="en-GB" smtClean="0"/>
              <a:t>9</a:t>
            </a:fld>
            <a:endParaRPr lang="en-GB"/>
          </a:p>
        </p:txBody>
      </p:sp>
    </p:spTree>
    <p:extLst>
      <p:ext uri="{BB962C8B-B14F-4D97-AF65-F5344CB8AC3E}">
        <p14:creationId xmlns:p14="http://schemas.microsoft.com/office/powerpoint/2010/main" val="3319661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E08DF-9874-AAA6-572C-B7927862F2F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15E41E44-FD6F-FC2D-AB16-96C572D448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F2E74EE-7CF9-DE2B-1710-AEA19F1FC593}"/>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5" name="Footer Placeholder 4">
            <a:extLst>
              <a:ext uri="{FF2B5EF4-FFF2-40B4-BE49-F238E27FC236}">
                <a16:creationId xmlns:a16="http://schemas.microsoft.com/office/drawing/2014/main" id="{9B8C9CB7-6A14-9B64-4012-E9EFB2F768F2}"/>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708A3FB-158A-BE24-527D-C72AAD985447}"/>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13086831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15416-9D36-AB1D-B11C-DDE8F781085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E901F0C-1B7D-8EDF-8BEE-88D14EBE8DD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069E2E8-3292-657A-589F-8AED87C97BCD}"/>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5" name="Footer Placeholder 4">
            <a:extLst>
              <a:ext uri="{FF2B5EF4-FFF2-40B4-BE49-F238E27FC236}">
                <a16:creationId xmlns:a16="http://schemas.microsoft.com/office/drawing/2014/main" id="{08CF6616-2A08-1639-8158-38263F0E2674}"/>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DC1D6128-F448-B923-AC96-FB646FC0E85E}"/>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34336272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F923D6E-790D-FB10-8631-B5B943372E6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9D023592-755F-4DD7-E209-892B05D5FA1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B11048D-AD06-C822-1689-100FE04714B3}"/>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5" name="Footer Placeholder 4">
            <a:extLst>
              <a:ext uri="{FF2B5EF4-FFF2-40B4-BE49-F238E27FC236}">
                <a16:creationId xmlns:a16="http://schemas.microsoft.com/office/drawing/2014/main" id="{67009739-F7D4-DC58-0A53-2D0AAEBA74F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7F7EC02-3FAF-4965-C405-91A701735513}"/>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33269242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ED50BB-9938-4958-ACF3-3DD2ABEF2C6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C516EB9-FCA2-4438-98EB-59BE04AC3C1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4B2E6272-A3CC-4AB9-9DA2-ECC998FE54B1}"/>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5" name="Footer Placeholder 4">
            <a:extLst>
              <a:ext uri="{FF2B5EF4-FFF2-40B4-BE49-F238E27FC236}">
                <a16:creationId xmlns:a16="http://schemas.microsoft.com/office/drawing/2014/main" id="{4F88AE44-FE61-4949-B1D7-A22F6E76B67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84CB759-A80B-402B-9592-4DC3995DFE11}"/>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7874192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CAC33A-2654-4D07-8A0D-3AD1FFCB6F0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6E02DC0-D5BD-4CC7-B833-BA3BFEAE8FD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8975888-B93F-49F5-8A69-2C00511DC9AE}"/>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5" name="Footer Placeholder 4">
            <a:extLst>
              <a:ext uri="{FF2B5EF4-FFF2-40B4-BE49-F238E27FC236}">
                <a16:creationId xmlns:a16="http://schemas.microsoft.com/office/drawing/2014/main" id="{FA7BE509-A786-48DC-80FA-1E4C2B9047A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96E1B51-C837-4A22-AB12-21055F3B13AC}"/>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62209375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F338-3078-4A19-8CA0-6B0B198A7A6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4F470FE-8982-4EAD-B101-C8FF16FC1AD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57BC20C1-5F2B-4528-B4B1-9BB42FB0876A}"/>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5" name="Footer Placeholder 4">
            <a:extLst>
              <a:ext uri="{FF2B5EF4-FFF2-40B4-BE49-F238E27FC236}">
                <a16:creationId xmlns:a16="http://schemas.microsoft.com/office/drawing/2014/main" id="{9102CABF-69AD-4BD8-9C18-072D2B195C4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A790493-36B0-437C-B153-F2A2F518655F}"/>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6552761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F0FBFF-7BBC-41C5-8661-45E62004E62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9CE8B72-5509-40C1-8606-6947F1D90967}"/>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45C56CA-B1E9-4D5F-8868-CCFDACDF457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1849D1AD-EA99-4EF3-86D7-70C6C4A6F828}"/>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6" name="Footer Placeholder 5">
            <a:extLst>
              <a:ext uri="{FF2B5EF4-FFF2-40B4-BE49-F238E27FC236}">
                <a16:creationId xmlns:a16="http://schemas.microsoft.com/office/drawing/2014/main" id="{FFB91B4A-ABE3-4699-A315-B167F00B2B7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7B2D8AD-27CD-4010-B9D8-6F0F43406EC7}"/>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26373998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AF9F7-E92E-4E1A-8DC4-48F5C1F20AE6}"/>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2AEF68B-713B-4003-A138-4D24B46AAD7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D369BFC5-1A68-49EA-89A3-08D24A4DE0E9}"/>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2A97A59A-FDB8-44C7-8974-161CFC1713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1CDA72C-1FDF-4D3C-A016-7D19679C2D8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EA5626F-4DA9-416A-A68F-43036AE8BCA3}"/>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8" name="Footer Placeholder 7">
            <a:extLst>
              <a:ext uri="{FF2B5EF4-FFF2-40B4-BE49-F238E27FC236}">
                <a16:creationId xmlns:a16="http://schemas.microsoft.com/office/drawing/2014/main" id="{6211EC45-70C7-410E-A0DC-F2EE40E2A806}"/>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AE26EFEA-73C3-40B8-98BF-A1F39CB75D00}"/>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7874895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11A396-8030-411E-B560-3725009274F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A6A65C3D-E601-42E7-A71B-32B852BF516D}"/>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4" name="Footer Placeholder 3">
            <a:extLst>
              <a:ext uri="{FF2B5EF4-FFF2-40B4-BE49-F238E27FC236}">
                <a16:creationId xmlns:a16="http://schemas.microsoft.com/office/drawing/2014/main" id="{4DA3299D-F48C-4182-9944-50CF9B8773DB}"/>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DD54F88-0784-4E29-B071-93D330224142}"/>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077558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A41578B-DFDA-49E9-84CE-5FF8DDFB4EF4}"/>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3" name="Footer Placeholder 2">
            <a:extLst>
              <a:ext uri="{FF2B5EF4-FFF2-40B4-BE49-F238E27FC236}">
                <a16:creationId xmlns:a16="http://schemas.microsoft.com/office/drawing/2014/main" id="{8146302E-26F7-417E-A9EB-1C8373018132}"/>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8A8D2BA-2385-47F1-8E89-D816CBEB37DE}"/>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4163253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32121A-C2DC-40FB-A647-4AD8566EBC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9C4B9E0-A19A-4870-BA1D-3298D950C80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A33C0EB8-FC1F-471A-97D7-BB2D60B1C3D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5223B42-A846-43BD-9AAD-2E24A88EDDEA}"/>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6" name="Footer Placeholder 5">
            <a:extLst>
              <a:ext uri="{FF2B5EF4-FFF2-40B4-BE49-F238E27FC236}">
                <a16:creationId xmlns:a16="http://schemas.microsoft.com/office/drawing/2014/main" id="{24C45026-FE01-483C-9BDF-62CB7AE8E6A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FF881998-B493-4BC6-B8DD-EF346FDA6FD7}"/>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4754765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1BB6AE-9D41-9E7A-31A7-2657EFFD3AB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7078962-E545-180B-3D94-F80C39152B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E80B8BC-8468-EC5A-77F3-6C1CC25136A8}"/>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5" name="Footer Placeholder 4">
            <a:extLst>
              <a:ext uri="{FF2B5EF4-FFF2-40B4-BE49-F238E27FC236}">
                <a16:creationId xmlns:a16="http://schemas.microsoft.com/office/drawing/2014/main" id="{DAB39C98-AC47-83F1-F9E2-38A7E4C862C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EDB8DB97-1537-ACEC-14C4-E70CE8CF99B0}"/>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32637967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027322-13AA-4250-BE18-3575A73873F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E0C46482-68B4-4ACC-8F7D-379C48F7C6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3AECCC9E-715A-4C22-B3EF-F0A8DD2B44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88B1558-510D-4EFA-8C56-24A52B08D828}"/>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6" name="Footer Placeholder 5">
            <a:extLst>
              <a:ext uri="{FF2B5EF4-FFF2-40B4-BE49-F238E27FC236}">
                <a16:creationId xmlns:a16="http://schemas.microsoft.com/office/drawing/2014/main" id="{BCD9A235-6CBB-4649-B31D-C424D923FC0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1D08BC1-1919-452C-B007-0A8930D7665B}"/>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61435616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CFB2F1-A7BE-443C-90A4-300D3C21682B}"/>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E374585-CCD9-44C0-A8BA-517E69A86B0D}"/>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6265184-EFAC-4E7C-97CA-FC4B7645B95A}"/>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5" name="Footer Placeholder 4">
            <a:extLst>
              <a:ext uri="{FF2B5EF4-FFF2-40B4-BE49-F238E27FC236}">
                <a16:creationId xmlns:a16="http://schemas.microsoft.com/office/drawing/2014/main" id="{B5153A81-B338-4EF9-ACBC-A371BA56F6B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0D2925E-548A-4E9E-A5A7-EA7C190A1CF8}"/>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121653735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05DE64-4CD1-4A85-BECD-A1E696A98EC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2CD0C31-E0B3-40D4-A55A-290A153039E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C9F7440-525A-4874-96D9-33C40953FD77}"/>
              </a:ext>
            </a:extLst>
          </p:cNvPr>
          <p:cNvSpPr>
            <a:spLocks noGrp="1"/>
          </p:cNvSpPr>
          <p:nvPr>
            <p:ph type="dt" sz="half" idx="10"/>
          </p:nvPr>
        </p:nvSpPr>
        <p:spPr/>
        <p:txBody>
          <a:bodyPr/>
          <a:lstStyle/>
          <a:p>
            <a:fld id="{E173ECAF-29A6-42B4-B150-38BE3D615D6D}" type="datetimeFigureOut">
              <a:rPr lang="en-GB" smtClean="0"/>
              <a:t>27/08/2026</a:t>
            </a:fld>
            <a:endParaRPr lang="en-GB"/>
          </a:p>
        </p:txBody>
      </p:sp>
      <p:sp>
        <p:nvSpPr>
          <p:cNvPr id="5" name="Footer Placeholder 4">
            <a:extLst>
              <a:ext uri="{FF2B5EF4-FFF2-40B4-BE49-F238E27FC236}">
                <a16:creationId xmlns:a16="http://schemas.microsoft.com/office/drawing/2014/main" id="{F0C492D6-A6D8-4B81-8A5B-9ED63941FB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B060AAB-3EDE-407E-A6D6-B7ADB29AD7A1}"/>
              </a:ext>
            </a:extLst>
          </p:cNvPr>
          <p:cNvSpPr>
            <a:spLocks noGrp="1"/>
          </p:cNvSpPr>
          <p:nvPr>
            <p:ph type="sldNum" sz="quarter" idx="12"/>
          </p:nvPr>
        </p:nvSpPr>
        <p:spPr/>
        <p:txBody>
          <a:bodyPr/>
          <a:lstStyle/>
          <a:p>
            <a:fld id="{0C863989-3DD5-4214-8B0C-41B3BA205069}" type="slidenum">
              <a:rPr lang="en-GB" smtClean="0"/>
              <a:t>‹#›</a:t>
            </a:fld>
            <a:endParaRPr lang="en-GB"/>
          </a:p>
        </p:txBody>
      </p:sp>
    </p:spTree>
    <p:extLst>
      <p:ext uri="{BB962C8B-B14F-4D97-AF65-F5344CB8AC3E}">
        <p14:creationId xmlns:p14="http://schemas.microsoft.com/office/powerpoint/2010/main" val="352037869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275489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2152289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721913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5014330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8/27/2026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241975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8/27/2026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61586410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568824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42D5-158A-2B59-8DE0-7543FDBF72C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DE81E45B-2D26-D871-3531-6C1B61477BA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AA524F7-A4F6-4EDE-77D4-3B7F5BDBF3E6}"/>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5" name="Footer Placeholder 4">
            <a:extLst>
              <a:ext uri="{FF2B5EF4-FFF2-40B4-BE49-F238E27FC236}">
                <a16:creationId xmlns:a16="http://schemas.microsoft.com/office/drawing/2014/main" id="{1895E38A-F9AF-A484-5998-7A277F85DB7B}"/>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7A917619-8A97-8AC1-59A9-0AD68163EA3F}"/>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73509472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5911575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8/27/2026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659834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5521183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4004259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22F5E-5FF3-E5FE-35AB-4AFD14911EE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3996F80D-E935-923A-3DE3-6036FE1D51C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B411514-F9BC-6B15-668B-E1D9CE9FF11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794110B-F1F1-595D-CB0F-9D94439CA80A}"/>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6" name="Footer Placeholder 5">
            <a:extLst>
              <a:ext uri="{FF2B5EF4-FFF2-40B4-BE49-F238E27FC236}">
                <a16:creationId xmlns:a16="http://schemas.microsoft.com/office/drawing/2014/main" id="{A14DD78F-91CB-CDBE-AD4A-CBA1394F0D30}"/>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64243F7-9492-4CA5-0015-DEB28768FD64}"/>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29132346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D1235A-3AC0-92CC-11DD-FE2C5318E13A}"/>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74938AF3-CAAF-CD46-39F0-E98DAE1A09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54BF749-9483-8768-70F5-20C1C7270A7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1CED27B4-F975-F272-2D99-1537690BEA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176F635-2D5C-5E63-C39B-733517BB307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80C628A-236F-5DC0-3588-2531F57D7752}"/>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8" name="Footer Placeholder 7">
            <a:extLst>
              <a:ext uri="{FF2B5EF4-FFF2-40B4-BE49-F238E27FC236}">
                <a16:creationId xmlns:a16="http://schemas.microsoft.com/office/drawing/2014/main" id="{D604F036-4D44-FF76-6345-D8E80DBB0E71}"/>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50C88915-8C28-C7F5-D249-28163AB58D03}"/>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2587728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CC78E0-57C7-A50C-B18C-F580F169B4C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80AB1FC-1DE1-F65F-63AF-941687C9B189}"/>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4" name="Footer Placeholder 3">
            <a:extLst>
              <a:ext uri="{FF2B5EF4-FFF2-40B4-BE49-F238E27FC236}">
                <a16:creationId xmlns:a16="http://schemas.microsoft.com/office/drawing/2014/main" id="{C8CF4F26-8CC6-C00B-D33B-0BE7F217093E}"/>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C1C50F7F-2880-95C1-DDFB-43FE7121279A}"/>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19033407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F0D6E5D-68AE-FC43-1FF6-5FEFE3AEA371}"/>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3" name="Footer Placeholder 2">
            <a:extLst>
              <a:ext uri="{FF2B5EF4-FFF2-40B4-BE49-F238E27FC236}">
                <a16:creationId xmlns:a16="http://schemas.microsoft.com/office/drawing/2014/main" id="{AECB3C89-D206-20D2-AB20-96F276059F21}"/>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93262A86-8EF6-BEC5-264D-9FB1C406B5C0}"/>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24793427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B8FB6D-CCF9-F733-17A7-B085366334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243CA4EA-D35A-8FAA-7B80-7B481A12BBC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1C74B1E3-DAA9-C2B5-58DA-C96DD3F75C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163B811-03D1-7917-953E-AEDBD316AB08}"/>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6" name="Footer Placeholder 5">
            <a:extLst>
              <a:ext uri="{FF2B5EF4-FFF2-40B4-BE49-F238E27FC236}">
                <a16:creationId xmlns:a16="http://schemas.microsoft.com/office/drawing/2014/main" id="{CA88692C-4633-4214-6072-F00D3707B3B5}"/>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A1756AE3-E972-E8A2-DF9A-498EA2B320D6}"/>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4023075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29E01D-6CF6-F409-4DCF-6E29393BC56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CA88FC0F-7CA7-7EBB-353D-54F700C8BC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a:extLst>
              <a:ext uri="{FF2B5EF4-FFF2-40B4-BE49-F238E27FC236}">
                <a16:creationId xmlns:a16="http://schemas.microsoft.com/office/drawing/2014/main" id="{4AF7D4CB-3C29-379D-6AA2-7A4D7CF5AAB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1FD7F4-58D8-584D-3FB7-EAFE183F563A}"/>
              </a:ext>
            </a:extLst>
          </p:cNvPr>
          <p:cNvSpPr>
            <a:spLocks noGrp="1"/>
          </p:cNvSpPr>
          <p:nvPr>
            <p:ph type="dt" sz="half" idx="10"/>
          </p:nvPr>
        </p:nvSpPr>
        <p:spPr/>
        <p:txBody>
          <a:bodyPr/>
          <a:lstStyle/>
          <a:p>
            <a:fld id="{5839EDA7-5F76-42CD-A89E-668EA6A67FC8}" type="datetimeFigureOut">
              <a:rPr lang="en-GB" smtClean="0"/>
              <a:t>27/08/2026</a:t>
            </a:fld>
            <a:endParaRPr lang="en-GB" dirty="0"/>
          </a:p>
        </p:txBody>
      </p:sp>
      <p:sp>
        <p:nvSpPr>
          <p:cNvPr id="6" name="Footer Placeholder 5">
            <a:extLst>
              <a:ext uri="{FF2B5EF4-FFF2-40B4-BE49-F238E27FC236}">
                <a16:creationId xmlns:a16="http://schemas.microsoft.com/office/drawing/2014/main" id="{80A0398B-38B6-9BBE-759E-A31584CC5D42}"/>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2C989D95-2301-D274-82ED-0DF4FF393FB1}"/>
              </a:ext>
            </a:extLst>
          </p:cNvPr>
          <p:cNvSpPr>
            <a:spLocks noGrp="1"/>
          </p:cNvSpPr>
          <p:nvPr>
            <p:ph type="sldNum" sz="quarter" idx="12"/>
          </p:nvPr>
        </p:nvSpPr>
        <p:spPr/>
        <p:txBody>
          <a:bodyPr/>
          <a:lstStyle/>
          <a:p>
            <a:fld id="{4FF7521A-BB4F-42FD-AF65-857A8F43127F}" type="slidenum">
              <a:rPr lang="en-GB" smtClean="0"/>
              <a:t>‹#›</a:t>
            </a:fld>
            <a:endParaRPr lang="en-GB" dirty="0"/>
          </a:p>
        </p:txBody>
      </p:sp>
    </p:spTree>
    <p:extLst>
      <p:ext uri="{BB962C8B-B14F-4D97-AF65-F5344CB8AC3E}">
        <p14:creationId xmlns:p14="http://schemas.microsoft.com/office/powerpoint/2010/main" val="3500944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B264991-94AA-EBC2-8CA1-DBCAB07286D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EAEB7601-2828-ADE9-D5CF-08D0EB460C4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DCB3A98-5C1A-91E2-1109-4BA6C1CE066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839EDA7-5F76-42CD-A89E-668EA6A67FC8}" type="datetimeFigureOut">
              <a:rPr lang="en-GB" smtClean="0"/>
              <a:t>27/08/2026</a:t>
            </a:fld>
            <a:endParaRPr lang="en-GB" dirty="0"/>
          </a:p>
        </p:txBody>
      </p:sp>
      <p:sp>
        <p:nvSpPr>
          <p:cNvPr id="5" name="Footer Placeholder 4">
            <a:extLst>
              <a:ext uri="{FF2B5EF4-FFF2-40B4-BE49-F238E27FC236}">
                <a16:creationId xmlns:a16="http://schemas.microsoft.com/office/drawing/2014/main" id="{24F41DEA-5075-CAD6-6BE3-CEBE659C49A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F9A215E1-24C6-3359-8587-FB95537F75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F7521A-BB4F-42FD-AF65-857A8F43127F}" type="slidenum">
              <a:rPr lang="en-GB" smtClean="0"/>
              <a:t>‹#›</a:t>
            </a:fld>
            <a:endParaRPr lang="en-GB" dirty="0"/>
          </a:p>
        </p:txBody>
      </p:sp>
    </p:spTree>
    <p:extLst>
      <p:ext uri="{BB962C8B-B14F-4D97-AF65-F5344CB8AC3E}">
        <p14:creationId xmlns:p14="http://schemas.microsoft.com/office/powerpoint/2010/main" val="34704299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50CAD87-838B-431F-BB35-C0BE08769C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2A0FF46-F789-4FCE-892E-85B26741F4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9B1C365-4681-469A-AF8F-558DFE06270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173ECAF-29A6-42B4-B150-38BE3D615D6D}" type="datetimeFigureOut">
              <a:rPr lang="en-GB" smtClean="0"/>
              <a:t>27/08/2026</a:t>
            </a:fld>
            <a:endParaRPr lang="en-GB"/>
          </a:p>
        </p:txBody>
      </p:sp>
      <p:sp>
        <p:nvSpPr>
          <p:cNvPr id="5" name="Footer Placeholder 4">
            <a:extLst>
              <a:ext uri="{FF2B5EF4-FFF2-40B4-BE49-F238E27FC236}">
                <a16:creationId xmlns:a16="http://schemas.microsoft.com/office/drawing/2014/main" id="{469E746A-2CA8-4751-BEDA-F934CDBD9EF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5E250C18-BC05-4284-9EE1-60C7C942DDD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863989-3DD5-4214-8B0C-41B3BA205069}" type="slidenum">
              <a:rPr lang="en-GB" smtClean="0"/>
              <a:t>‹#›</a:t>
            </a:fld>
            <a:endParaRPr lang="en-GB"/>
          </a:p>
        </p:txBody>
      </p:sp>
    </p:spTree>
    <p:extLst>
      <p:ext uri="{BB962C8B-B14F-4D97-AF65-F5344CB8AC3E}">
        <p14:creationId xmlns:p14="http://schemas.microsoft.com/office/powerpoint/2010/main" val="2081057699"/>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8/27/2026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225989332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image" Target="../media/image2.svg"/><Relationship Id="rId7" Type="http://schemas.openxmlformats.org/officeDocument/2006/relationships/image" Target="../media/image4.svg"/><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hyperlink" Target="https://www.unifrog.org/teacher/primary-resources/12" TargetMode="External"/><Relationship Id="rId5" Type="http://schemas.openxmlformats.org/officeDocument/2006/relationships/hyperlink" Target="https://www.unifrog.org/teacher/primary-resources/159" TargetMode="External"/><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29.xml"/><Relationship Id="rId6" Type="http://schemas.openxmlformats.org/officeDocument/2006/relationships/image" Target="../media/image16.png"/><Relationship Id="rId11" Type="http://schemas.openxmlformats.org/officeDocument/2006/relationships/image" Target="../media/image25.png"/><Relationship Id="rId5" Type="http://schemas.openxmlformats.org/officeDocument/2006/relationships/image" Target="../media/image15.png"/><Relationship Id="rId10" Type="http://schemas.openxmlformats.org/officeDocument/2006/relationships/image" Target="../media/image24.png"/><Relationship Id="rId4" Type="http://schemas.openxmlformats.org/officeDocument/2006/relationships/image" Target="../media/image14.png"/><Relationship Id="rId9" Type="http://schemas.openxmlformats.org/officeDocument/2006/relationships/image" Target="../media/image19.jpeg"/></Relationships>
</file>

<file path=ppt/slides/_rels/slide11.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29.xml"/><Relationship Id="rId6" Type="http://schemas.openxmlformats.org/officeDocument/2006/relationships/image" Target="../media/image16.png"/><Relationship Id="rId11" Type="http://schemas.openxmlformats.org/officeDocument/2006/relationships/image" Target="../media/image27.png"/><Relationship Id="rId5" Type="http://schemas.openxmlformats.org/officeDocument/2006/relationships/image" Target="../media/image15.png"/><Relationship Id="rId10" Type="http://schemas.openxmlformats.org/officeDocument/2006/relationships/image" Target="../media/image26.png"/><Relationship Id="rId4" Type="http://schemas.openxmlformats.org/officeDocument/2006/relationships/image" Target="../media/image14.png"/><Relationship Id="rId9" Type="http://schemas.openxmlformats.org/officeDocument/2006/relationships/image" Target="../media/image19.jpeg"/></Relationships>
</file>

<file path=ppt/slides/_rels/slide12.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9.xml"/><Relationship Id="rId6" Type="http://schemas.openxmlformats.org/officeDocument/2006/relationships/image" Target="../media/image16.png"/><Relationship Id="rId11" Type="http://schemas.openxmlformats.org/officeDocument/2006/relationships/image" Target="../media/image29.png"/><Relationship Id="rId5" Type="http://schemas.openxmlformats.org/officeDocument/2006/relationships/image" Target="../media/image15.png"/><Relationship Id="rId10" Type="http://schemas.openxmlformats.org/officeDocument/2006/relationships/image" Target="../media/image28.png"/><Relationship Id="rId4" Type="http://schemas.openxmlformats.org/officeDocument/2006/relationships/image" Target="../media/image14.png"/><Relationship Id="rId9" Type="http://schemas.openxmlformats.org/officeDocument/2006/relationships/image" Target="../media/image19.jpeg"/></Relationships>
</file>

<file path=ppt/slides/_rels/slide13.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33.png"/><Relationship Id="rId3" Type="http://schemas.openxmlformats.org/officeDocument/2006/relationships/image" Target="../media/image13.png"/><Relationship Id="rId7" Type="http://schemas.openxmlformats.org/officeDocument/2006/relationships/image" Target="../media/image17.jpeg"/><Relationship Id="rId12"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29.xml"/><Relationship Id="rId6" Type="http://schemas.openxmlformats.org/officeDocument/2006/relationships/image" Target="../media/image16.png"/><Relationship Id="rId11" Type="http://schemas.openxmlformats.org/officeDocument/2006/relationships/image" Target="../media/image31.png"/><Relationship Id="rId5" Type="http://schemas.openxmlformats.org/officeDocument/2006/relationships/image" Target="../media/image15.png"/><Relationship Id="rId10" Type="http://schemas.openxmlformats.org/officeDocument/2006/relationships/image" Target="../media/image30.png"/><Relationship Id="rId4" Type="http://schemas.openxmlformats.org/officeDocument/2006/relationships/image" Target="../media/image14.png"/><Relationship Id="rId9" Type="http://schemas.openxmlformats.org/officeDocument/2006/relationships/image" Target="../media/image19.jpeg"/></Relationships>
</file>

<file path=ppt/slides/_rels/slide14.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jpeg"/><Relationship Id="rId12" Type="http://schemas.openxmlformats.org/officeDocument/2006/relationships/image" Target="../media/image36.png"/><Relationship Id="rId2" Type="http://schemas.openxmlformats.org/officeDocument/2006/relationships/notesSlide" Target="../notesSlides/notesSlide14.xml"/><Relationship Id="rId1" Type="http://schemas.openxmlformats.org/officeDocument/2006/relationships/slideLayout" Target="../slideLayouts/slideLayout29.xml"/><Relationship Id="rId6" Type="http://schemas.openxmlformats.org/officeDocument/2006/relationships/image" Target="../media/image16.png"/><Relationship Id="rId11" Type="http://schemas.openxmlformats.org/officeDocument/2006/relationships/image" Target="../media/image35.png"/><Relationship Id="rId5" Type="http://schemas.openxmlformats.org/officeDocument/2006/relationships/image" Target="../media/image15.png"/><Relationship Id="rId10" Type="http://schemas.openxmlformats.org/officeDocument/2006/relationships/image" Target="../media/image34.png"/><Relationship Id="rId4" Type="http://schemas.openxmlformats.org/officeDocument/2006/relationships/image" Target="../media/image14.png"/><Relationship Id="rId9" Type="http://schemas.openxmlformats.org/officeDocument/2006/relationships/image" Target="../media/image19.jpeg"/></Relationships>
</file>

<file path=ppt/slides/_rels/slide15.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notesSlide" Target="../notesSlides/notesSlide15.xml"/><Relationship Id="rId1" Type="http://schemas.openxmlformats.org/officeDocument/2006/relationships/slideLayout" Target="../slideLayouts/slideLayout29.xml"/><Relationship Id="rId6" Type="http://schemas.openxmlformats.org/officeDocument/2006/relationships/image" Target="../media/image16.png"/><Relationship Id="rId11" Type="http://schemas.openxmlformats.org/officeDocument/2006/relationships/image" Target="../media/image38.png"/><Relationship Id="rId5" Type="http://schemas.openxmlformats.org/officeDocument/2006/relationships/image" Target="../media/image15.png"/><Relationship Id="rId10" Type="http://schemas.openxmlformats.org/officeDocument/2006/relationships/image" Target="../media/image37.png"/><Relationship Id="rId4" Type="http://schemas.openxmlformats.org/officeDocument/2006/relationships/image" Target="../media/image14.png"/><Relationship Id="rId9" Type="http://schemas.openxmlformats.org/officeDocument/2006/relationships/image" Target="../media/image19.jpeg"/></Relationships>
</file>

<file path=ppt/slides/_rels/slide16.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jpeg"/><Relationship Id="rId12" Type="http://schemas.openxmlformats.org/officeDocument/2006/relationships/image" Target="../media/image36.png"/><Relationship Id="rId2" Type="http://schemas.openxmlformats.org/officeDocument/2006/relationships/notesSlide" Target="../notesSlides/notesSlide16.xml"/><Relationship Id="rId1" Type="http://schemas.openxmlformats.org/officeDocument/2006/relationships/slideLayout" Target="../slideLayouts/slideLayout29.xml"/><Relationship Id="rId6" Type="http://schemas.openxmlformats.org/officeDocument/2006/relationships/image" Target="../media/image16.png"/><Relationship Id="rId11" Type="http://schemas.openxmlformats.org/officeDocument/2006/relationships/image" Target="../media/image40.png"/><Relationship Id="rId5" Type="http://schemas.openxmlformats.org/officeDocument/2006/relationships/image" Target="../media/image15.png"/><Relationship Id="rId10" Type="http://schemas.openxmlformats.org/officeDocument/2006/relationships/image" Target="../media/image39.png"/><Relationship Id="rId4" Type="http://schemas.openxmlformats.org/officeDocument/2006/relationships/image" Target="../media/image14.png"/><Relationship Id="rId9" Type="http://schemas.openxmlformats.org/officeDocument/2006/relationships/image" Target="../media/image19.jpeg"/></Relationships>
</file>

<file path=ppt/slides/_rels/slide17.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44.png"/><Relationship Id="rId3" Type="http://schemas.openxmlformats.org/officeDocument/2006/relationships/image" Target="../media/image13.png"/><Relationship Id="rId7" Type="http://schemas.openxmlformats.org/officeDocument/2006/relationships/image" Target="../media/image17.jpeg"/><Relationship Id="rId12" Type="http://schemas.openxmlformats.org/officeDocument/2006/relationships/image" Target="../media/image43.png"/><Relationship Id="rId2" Type="http://schemas.openxmlformats.org/officeDocument/2006/relationships/notesSlide" Target="../notesSlides/notesSlide17.xml"/><Relationship Id="rId16" Type="http://schemas.openxmlformats.org/officeDocument/2006/relationships/image" Target="../media/image47.png"/><Relationship Id="rId1" Type="http://schemas.openxmlformats.org/officeDocument/2006/relationships/slideLayout" Target="../slideLayouts/slideLayout29.xml"/><Relationship Id="rId6" Type="http://schemas.openxmlformats.org/officeDocument/2006/relationships/image" Target="../media/image16.png"/><Relationship Id="rId11" Type="http://schemas.openxmlformats.org/officeDocument/2006/relationships/image" Target="../media/image42.png"/><Relationship Id="rId5" Type="http://schemas.openxmlformats.org/officeDocument/2006/relationships/image" Target="../media/image15.png"/><Relationship Id="rId15" Type="http://schemas.openxmlformats.org/officeDocument/2006/relationships/image" Target="../media/image46.png"/><Relationship Id="rId10" Type="http://schemas.openxmlformats.org/officeDocument/2006/relationships/image" Target="../media/image41.png"/><Relationship Id="rId4" Type="http://schemas.openxmlformats.org/officeDocument/2006/relationships/image" Target="../media/image14.png"/><Relationship Id="rId9" Type="http://schemas.openxmlformats.org/officeDocument/2006/relationships/image" Target="../media/image19.jpeg"/><Relationship Id="rId14" Type="http://schemas.openxmlformats.org/officeDocument/2006/relationships/image" Target="../media/image45.png"/></Relationships>
</file>

<file path=ppt/slides/_rels/slide18.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42.png"/><Relationship Id="rId3" Type="http://schemas.openxmlformats.org/officeDocument/2006/relationships/image" Target="../media/image13.png"/><Relationship Id="rId7" Type="http://schemas.openxmlformats.org/officeDocument/2006/relationships/image" Target="../media/image17.jpeg"/><Relationship Id="rId12" Type="http://schemas.openxmlformats.org/officeDocument/2006/relationships/image" Target="../media/image41.png"/><Relationship Id="rId17" Type="http://schemas.openxmlformats.org/officeDocument/2006/relationships/image" Target="../media/image44.png"/><Relationship Id="rId2" Type="http://schemas.openxmlformats.org/officeDocument/2006/relationships/notesSlide" Target="../notesSlides/notesSlide18.xml"/><Relationship Id="rId16" Type="http://schemas.openxmlformats.org/officeDocument/2006/relationships/image" Target="../media/image46.png"/><Relationship Id="rId1" Type="http://schemas.openxmlformats.org/officeDocument/2006/relationships/slideLayout" Target="../slideLayouts/slideLayout29.xml"/><Relationship Id="rId6" Type="http://schemas.openxmlformats.org/officeDocument/2006/relationships/image" Target="../media/image16.png"/><Relationship Id="rId11" Type="http://schemas.openxmlformats.org/officeDocument/2006/relationships/image" Target="../media/image49.png"/><Relationship Id="rId5" Type="http://schemas.openxmlformats.org/officeDocument/2006/relationships/image" Target="../media/image15.png"/><Relationship Id="rId15" Type="http://schemas.openxmlformats.org/officeDocument/2006/relationships/image" Target="../media/image45.png"/><Relationship Id="rId10" Type="http://schemas.openxmlformats.org/officeDocument/2006/relationships/image" Target="../media/image48.png"/><Relationship Id="rId4" Type="http://schemas.openxmlformats.org/officeDocument/2006/relationships/image" Target="../media/image14.png"/><Relationship Id="rId9" Type="http://schemas.openxmlformats.org/officeDocument/2006/relationships/image" Target="../media/image19.jpeg"/><Relationship Id="rId14" Type="http://schemas.openxmlformats.org/officeDocument/2006/relationships/image" Target="../media/image43.png"/></Relationships>
</file>

<file path=ppt/slides/_rels/slide19.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53.png"/><Relationship Id="rId3" Type="http://schemas.openxmlformats.org/officeDocument/2006/relationships/image" Target="../media/image13.png"/><Relationship Id="rId7" Type="http://schemas.openxmlformats.org/officeDocument/2006/relationships/image" Target="../media/image17.jpeg"/><Relationship Id="rId12" Type="http://schemas.openxmlformats.org/officeDocument/2006/relationships/image" Target="../media/image52.png"/><Relationship Id="rId2" Type="http://schemas.openxmlformats.org/officeDocument/2006/relationships/notesSlide" Target="../notesSlides/notesSlide19.xml"/><Relationship Id="rId1" Type="http://schemas.openxmlformats.org/officeDocument/2006/relationships/slideLayout" Target="../slideLayouts/slideLayout29.xml"/><Relationship Id="rId6" Type="http://schemas.openxmlformats.org/officeDocument/2006/relationships/image" Target="../media/image16.png"/><Relationship Id="rId11" Type="http://schemas.openxmlformats.org/officeDocument/2006/relationships/image" Target="../media/image51.png"/><Relationship Id="rId5" Type="http://schemas.openxmlformats.org/officeDocument/2006/relationships/image" Target="../media/image15.png"/><Relationship Id="rId10" Type="http://schemas.openxmlformats.org/officeDocument/2006/relationships/image" Target="../media/image50.png"/><Relationship Id="rId4" Type="http://schemas.openxmlformats.org/officeDocument/2006/relationships/image" Target="../media/image14.png"/><Relationship Id="rId9" Type="http://schemas.openxmlformats.org/officeDocument/2006/relationships/image" Target="../media/image19.jpeg"/><Relationship Id="rId14" Type="http://schemas.openxmlformats.org/officeDocument/2006/relationships/image" Target="../media/image5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jpeg"/><Relationship Id="rId12" Type="http://schemas.openxmlformats.org/officeDocument/2006/relationships/image" Target="../media/image57.png"/><Relationship Id="rId2" Type="http://schemas.openxmlformats.org/officeDocument/2006/relationships/notesSlide" Target="../notesSlides/notesSlide20.xml"/><Relationship Id="rId1" Type="http://schemas.openxmlformats.org/officeDocument/2006/relationships/slideLayout" Target="../slideLayouts/slideLayout29.xml"/><Relationship Id="rId6" Type="http://schemas.openxmlformats.org/officeDocument/2006/relationships/image" Target="../media/image16.png"/><Relationship Id="rId11" Type="http://schemas.openxmlformats.org/officeDocument/2006/relationships/image" Target="../media/image56.png"/><Relationship Id="rId5" Type="http://schemas.openxmlformats.org/officeDocument/2006/relationships/image" Target="../media/image15.png"/><Relationship Id="rId10" Type="http://schemas.openxmlformats.org/officeDocument/2006/relationships/image" Target="../media/image55.png"/><Relationship Id="rId4" Type="http://schemas.openxmlformats.org/officeDocument/2006/relationships/image" Target="../media/image14.png"/><Relationship Id="rId9" Type="http://schemas.openxmlformats.org/officeDocument/2006/relationships/image" Target="../media/image19.jpeg"/></Relationships>
</file>

<file path=ppt/slides/_rels/slide21.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61.png"/><Relationship Id="rId3" Type="http://schemas.openxmlformats.org/officeDocument/2006/relationships/image" Target="../media/image13.png"/><Relationship Id="rId7" Type="http://schemas.openxmlformats.org/officeDocument/2006/relationships/image" Target="../media/image17.jpeg"/><Relationship Id="rId12" Type="http://schemas.openxmlformats.org/officeDocument/2006/relationships/image" Target="../media/image60.png"/><Relationship Id="rId2" Type="http://schemas.openxmlformats.org/officeDocument/2006/relationships/notesSlide" Target="../notesSlides/notesSlide21.xml"/><Relationship Id="rId1" Type="http://schemas.openxmlformats.org/officeDocument/2006/relationships/slideLayout" Target="../slideLayouts/slideLayout29.xml"/><Relationship Id="rId6" Type="http://schemas.openxmlformats.org/officeDocument/2006/relationships/image" Target="../media/image16.png"/><Relationship Id="rId11" Type="http://schemas.openxmlformats.org/officeDocument/2006/relationships/image" Target="../media/image59.png"/><Relationship Id="rId5" Type="http://schemas.openxmlformats.org/officeDocument/2006/relationships/image" Target="../media/image15.png"/><Relationship Id="rId15" Type="http://schemas.openxmlformats.org/officeDocument/2006/relationships/image" Target="../media/image63.png"/><Relationship Id="rId10" Type="http://schemas.openxmlformats.org/officeDocument/2006/relationships/image" Target="../media/image58.png"/><Relationship Id="rId4" Type="http://schemas.openxmlformats.org/officeDocument/2006/relationships/image" Target="../media/image14.png"/><Relationship Id="rId9" Type="http://schemas.openxmlformats.org/officeDocument/2006/relationships/image" Target="../media/image19.jpeg"/><Relationship Id="rId14" Type="http://schemas.openxmlformats.org/officeDocument/2006/relationships/image" Target="../media/image62.png"/></Relationships>
</file>

<file path=ppt/slides/_rels/slide22.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notesSlide" Target="../notesSlides/notesSlide22.xml"/><Relationship Id="rId1" Type="http://schemas.openxmlformats.org/officeDocument/2006/relationships/slideLayout" Target="../slideLayouts/slideLayout29.xml"/><Relationship Id="rId6" Type="http://schemas.openxmlformats.org/officeDocument/2006/relationships/image" Target="../media/image16.png"/><Relationship Id="rId5" Type="http://schemas.openxmlformats.org/officeDocument/2006/relationships/image" Target="../media/image15.png"/><Relationship Id="rId10" Type="http://schemas.openxmlformats.org/officeDocument/2006/relationships/image" Target="../media/image64.png"/><Relationship Id="rId4" Type="http://schemas.openxmlformats.org/officeDocument/2006/relationships/image" Target="../media/image14.png"/><Relationship Id="rId9" Type="http://schemas.openxmlformats.org/officeDocument/2006/relationships/image" Target="../media/image19.jpeg"/></Relationships>
</file>

<file path=ppt/slides/_rels/slide23.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jpeg"/><Relationship Id="rId12" Type="http://schemas.openxmlformats.org/officeDocument/2006/relationships/image" Target="../media/image67.png"/><Relationship Id="rId2" Type="http://schemas.openxmlformats.org/officeDocument/2006/relationships/notesSlide" Target="../notesSlides/notesSlide23.xml"/><Relationship Id="rId1" Type="http://schemas.openxmlformats.org/officeDocument/2006/relationships/slideLayout" Target="../slideLayouts/slideLayout29.xml"/><Relationship Id="rId6" Type="http://schemas.openxmlformats.org/officeDocument/2006/relationships/image" Target="../media/image16.png"/><Relationship Id="rId11" Type="http://schemas.openxmlformats.org/officeDocument/2006/relationships/image" Target="../media/image66.png"/><Relationship Id="rId5" Type="http://schemas.openxmlformats.org/officeDocument/2006/relationships/image" Target="../media/image15.png"/><Relationship Id="rId10" Type="http://schemas.openxmlformats.org/officeDocument/2006/relationships/image" Target="../media/image65.png"/><Relationship Id="rId4" Type="http://schemas.openxmlformats.org/officeDocument/2006/relationships/image" Target="../media/image14.png"/><Relationship Id="rId9" Type="http://schemas.openxmlformats.org/officeDocument/2006/relationships/image" Target="../media/image19.jpeg"/></Relationships>
</file>

<file path=ppt/slides/_rels/slide24.xml.rels><?xml version="1.0" encoding="UTF-8" standalone="yes"?>
<Relationships xmlns="http://schemas.openxmlformats.org/package/2006/relationships"><Relationship Id="rId8" Type="http://schemas.openxmlformats.org/officeDocument/2006/relationships/image" Target="../media/image18.jpe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notesSlide" Target="../notesSlides/notesSlide24.xml"/><Relationship Id="rId1" Type="http://schemas.openxmlformats.org/officeDocument/2006/relationships/slideLayout" Target="../slideLayouts/slideLayout29.xml"/><Relationship Id="rId6" Type="http://schemas.openxmlformats.org/officeDocument/2006/relationships/image" Target="../media/image16.png"/><Relationship Id="rId11" Type="http://schemas.openxmlformats.org/officeDocument/2006/relationships/image" Target="../media/image69.png"/><Relationship Id="rId5" Type="http://schemas.openxmlformats.org/officeDocument/2006/relationships/image" Target="../media/image15.png"/><Relationship Id="rId10" Type="http://schemas.openxmlformats.org/officeDocument/2006/relationships/image" Target="../media/image68.png"/><Relationship Id="rId4" Type="http://schemas.openxmlformats.org/officeDocument/2006/relationships/image" Target="../media/image14.png"/><Relationship Id="rId9" Type="http://schemas.openxmlformats.org/officeDocument/2006/relationships/image" Target="../media/image19.jpeg"/></Relationships>
</file>

<file path=ppt/slides/_rels/slide25.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image" Target="../media/image70.png"/><Relationship Id="rId7" Type="http://schemas.openxmlformats.org/officeDocument/2006/relationships/image" Target="../media/image74.svg"/><Relationship Id="rId12" Type="http://schemas.openxmlformats.org/officeDocument/2006/relationships/image" Target="../media/image79.svg"/><Relationship Id="rId2" Type="http://schemas.openxmlformats.org/officeDocument/2006/relationships/notesSlide" Target="../notesSlides/notesSlide25.xml"/><Relationship Id="rId1" Type="http://schemas.openxmlformats.org/officeDocument/2006/relationships/slideLayout" Target="../slideLayouts/slideLayout13.xml"/><Relationship Id="rId6" Type="http://schemas.openxmlformats.org/officeDocument/2006/relationships/image" Target="../media/image73.svg"/><Relationship Id="rId11" Type="http://schemas.openxmlformats.org/officeDocument/2006/relationships/image" Target="../media/image78.svg"/><Relationship Id="rId5" Type="http://schemas.openxmlformats.org/officeDocument/2006/relationships/image" Target="../media/image72.svg"/><Relationship Id="rId10" Type="http://schemas.openxmlformats.org/officeDocument/2006/relationships/image" Target="../media/image77.svg"/><Relationship Id="rId4" Type="http://schemas.openxmlformats.org/officeDocument/2006/relationships/image" Target="../media/image71.png"/><Relationship Id="rId9" Type="http://schemas.openxmlformats.org/officeDocument/2006/relationships/image" Target="../media/image76.svg"/></Relationships>
</file>

<file path=ppt/slides/_rels/slide26.xml.rels><?xml version="1.0" encoding="UTF-8" standalone="yes"?>
<Relationships xmlns="http://schemas.openxmlformats.org/package/2006/relationships"><Relationship Id="rId8" Type="http://schemas.openxmlformats.org/officeDocument/2006/relationships/image" Target="../media/image73.svg"/><Relationship Id="rId3" Type="http://schemas.openxmlformats.org/officeDocument/2006/relationships/image" Target="../media/image80.png"/><Relationship Id="rId7" Type="http://schemas.openxmlformats.org/officeDocument/2006/relationships/image" Target="../media/image72.svg"/><Relationship Id="rId12" Type="http://schemas.openxmlformats.org/officeDocument/2006/relationships/image" Target="../media/image77.svg"/><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image" Target="../media/image79.svg"/><Relationship Id="rId11" Type="http://schemas.openxmlformats.org/officeDocument/2006/relationships/image" Target="../media/image76.svg"/><Relationship Id="rId5" Type="http://schemas.openxmlformats.org/officeDocument/2006/relationships/image" Target="../media/image78.svg"/><Relationship Id="rId10" Type="http://schemas.openxmlformats.org/officeDocument/2006/relationships/image" Target="../media/image75.png"/><Relationship Id="rId4" Type="http://schemas.openxmlformats.org/officeDocument/2006/relationships/image" Target="../media/image28.png"/><Relationship Id="rId9" Type="http://schemas.openxmlformats.org/officeDocument/2006/relationships/image" Target="../media/image74.svg"/></Relationships>
</file>

<file path=ppt/slides/_rels/slide27.xml.rels><?xml version="1.0" encoding="UTF-8" standalone="yes"?>
<Relationships xmlns="http://schemas.openxmlformats.org/package/2006/relationships"><Relationship Id="rId8" Type="http://schemas.openxmlformats.org/officeDocument/2006/relationships/image" Target="../media/image73.svg"/><Relationship Id="rId3" Type="http://schemas.openxmlformats.org/officeDocument/2006/relationships/image" Target="../media/image81.png"/><Relationship Id="rId7" Type="http://schemas.openxmlformats.org/officeDocument/2006/relationships/image" Target="../media/image72.svg"/><Relationship Id="rId12" Type="http://schemas.openxmlformats.org/officeDocument/2006/relationships/image" Target="../media/image77.svg"/><Relationship Id="rId2" Type="http://schemas.openxmlformats.org/officeDocument/2006/relationships/notesSlide" Target="../notesSlides/notesSlide27.xml"/><Relationship Id="rId1" Type="http://schemas.openxmlformats.org/officeDocument/2006/relationships/slideLayout" Target="../slideLayouts/slideLayout13.xml"/><Relationship Id="rId6" Type="http://schemas.openxmlformats.org/officeDocument/2006/relationships/image" Target="../media/image84.png"/><Relationship Id="rId11" Type="http://schemas.openxmlformats.org/officeDocument/2006/relationships/image" Target="../media/image76.svg"/><Relationship Id="rId5" Type="http://schemas.openxmlformats.org/officeDocument/2006/relationships/image" Target="../media/image83.png"/><Relationship Id="rId10" Type="http://schemas.openxmlformats.org/officeDocument/2006/relationships/image" Target="../media/image75.png"/><Relationship Id="rId4" Type="http://schemas.openxmlformats.org/officeDocument/2006/relationships/image" Target="../media/image82.png"/><Relationship Id="rId9" Type="http://schemas.openxmlformats.org/officeDocument/2006/relationships/image" Target="../media/image74.svg"/></Relationships>
</file>

<file path=ppt/slides/_rels/slide28.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8.xml"/><Relationship Id="rId1" Type="http://schemas.openxmlformats.org/officeDocument/2006/relationships/slideLayout" Target="../slideLayouts/slideLayout13.xml"/><Relationship Id="rId4" Type="http://schemas.openxmlformats.org/officeDocument/2006/relationships/image" Target="../media/image85.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30.xml"/><Relationship Id="rId1" Type="http://schemas.openxmlformats.org/officeDocument/2006/relationships/slideLayout" Target="../slideLayouts/slideLayout13.xml"/><Relationship Id="rId5" Type="http://schemas.openxmlformats.org/officeDocument/2006/relationships/image" Target="../media/image36.png"/><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notesSlide" Target="../notesSlides/notesSlide31.xml"/><Relationship Id="rId1" Type="http://schemas.openxmlformats.org/officeDocument/2006/relationships/slideLayout" Target="../slideLayouts/slideLayout13.xml"/><Relationship Id="rId4" Type="http://schemas.openxmlformats.org/officeDocument/2006/relationships/image" Target="../media/image87.png"/></Relationships>
</file>

<file path=ppt/slides/_rels/slide3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33.xml"/><Relationship Id="rId1" Type="http://schemas.openxmlformats.org/officeDocument/2006/relationships/slideLayout" Target="../slideLayouts/slideLayout13.xml"/><Relationship Id="rId6" Type="http://schemas.openxmlformats.org/officeDocument/2006/relationships/image" Target="../media/image92.jpeg"/><Relationship Id="rId5" Type="http://schemas.openxmlformats.org/officeDocument/2006/relationships/image" Target="../media/image91.jpeg"/><Relationship Id="rId4" Type="http://schemas.openxmlformats.org/officeDocument/2006/relationships/image" Target="../media/image90.jpeg"/></Relationships>
</file>

<file path=ppt/slides/_rels/slide34.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3.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9.xml"/><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8" Type="http://schemas.openxmlformats.org/officeDocument/2006/relationships/image" Target="../media/image18.jpeg"/><Relationship Id="rId13" Type="http://schemas.openxmlformats.org/officeDocument/2006/relationships/image" Target="../media/image23.png"/><Relationship Id="rId3" Type="http://schemas.openxmlformats.org/officeDocument/2006/relationships/image" Target="../media/image13.png"/><Relationship Id="rId7" Type="http://schemas.openxmlformats.org/officeDocument/2006/relationships/image" Target="../media/image17.jpeg"/><Relationship Id="rId12"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29.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02786E7F-8A5C-F82B-EFB4-2BB06F9428B0}"/>
            </a:ext>
          </a:extLst>
        </p:cNvPr>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89F3CBFA-312A-E4F0-6B51-B08873EA32C9}"/>
              </a:ext>
            </a:extLst>
          </p:cNvPr>
          <p:cNvGraphicFramePr>
            <a:graphicFrameLocks noGrp="1"/>
          </p:cNvGraphicFramePr>
          <p:nvPr>
            <p:extLst>
              <p:ext uri="{D42A27DB-BD31-4B8C-83A1-F6EECF244321}">
                <p14:modId xmlns:p14="http://schemas.microsoft.com/office/powerpoint/2010/main" val="4170261971"/>
              </p:ext>
            </p:extLst>
          </p:nvPr>
        </p:nvGraphicFramePr>
        <p:xfrm>
          <a:off x="6787760" y="5282993"/>
          <a:ext cx="5177403" cy="1465072"/>
        </p:xfrm>
        <a:graphic>
          <a:graphicData uri="http://schemas.openxmlformats.org/drawingml/2006/table">
            <a:tbl>
              <a:tblPr/>
              <a:tblGrid>
                <a:gridCol w="5177403">
                  <a:extLst>
                    <a:ext uri="{9D8B030D-6E8A-4147-A177-3AD203B41FA5}">
                      <a16:colId xmlns:a16="http://schemas.microsoft.com/office/drawing/2014/main" val="3863936759"/>
                    </a:ext>
                  </a:extLst>
                </a:gridCol>
              </a:tblGrid>
              <a:tr h="284178">
                <a:tc>
                  <a:txBody>
                    <a:bodyPr/>
                    <a:lstStyle/>
                    <a:p>
                      <a:r>
                        <a:rPr lang="en-GB"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SEND / additional needs / TA support</a:t>
                      </a:r>
                    </a:p>
                  </a:txBody>
                  <a:tcPr>
                    <a:lnL w="12700" cap="flat" cmpd="sng" algn="ctr">
                      <a:solidFill>
                        <a:srgbClr val="BD90DC"/>
                      </a:solidFill>
                      <a:prstDash val="solid"/>
                      <a:round/>
                      <a:headEnd type="none" w="med" len="med"/>
                      <a:tailEnd type="none" w="med" len="med"/>
                    </a:lnL>
                    <a:lnR w="12700" cap="flat" cmpd="sng" algn="ctr">
                      <a:solidFill>
                        <a:srgbClr val="BD90DC"/>
                      </a:solidFill>
                      <a:prstDash val="solid"/>
                      <a:round/>
                      <a:headEnd type="none" w="med" len="med"/>
                      <a:tailEnd type="none" w="med" len="med"/>
                    </a:lnR>
                    <a:lnT w="12700" cap="flat" cmpd="sng" algn="ctr">
                      <a:solidFill>
                        <a:srgbClr val="BD90DC"/>
                      </a:solidFill>
                      <a:prstDash val="solid"/>
                      <a:round/>
                      <a:headEnd type="none" w="med" len="med"/>
                      <a:tailEnd type="none" w="med" len="med"/>
                    </a:lnT>
                    <a:lnB w="12700" cap="flat" cmpd="sng" algn="ctr">
                      <a:solidFill>
                        <a:srgbClr val="BD90DC"/>
                      </a:solidFill>
                      <a:prstDash val="solid"/>
                      <a:round/>
                      <a:headEnd type="none" w="med" len="med"/>
                      <a:tailEnd type="none" w="med" len="med"/>
                    </a:lnB>
                    <a:solidFill>
                      <a:srgbClr val="BD90DC"/>
                    </a:solidFill>
                  </a:tcPr>
                </a:tc>
                <a:extLst>
                  <a:ext uri="{0D108BD9-81ED-4DB2-BD59-A6C34878D82A}">
                    <a16:rowId xmlns:a16="http://schemas.microsoft.com/office/drawing/2014/main" val="3956399407"/>
                  </a:ext>
                </a:extLst>
              </a:tr>
              <a:tr h="1102567">
                <a:tc>
                  <a:txBody>
                    <a:bodyPr/>
                    <a:lstStyle/>
                    <a:p>
                      <a:pPr marL="171450" indent="-171450" algn="l">
                        <a:lnSpc>
                          <a:spcPct val="115000"/>
                        </a:lnSpc>
                        <a:buFont typeface="Arial" panose="020B0604020202020204" pitchFamily="34" charset="0"/>
                        <a:buChar char="•"/>
                      </a:pPr>
                      <a:r>
                        <a:rPr lang="en-GB" sz="1200" b="0" dirty="0">
                          <a:latin typeface="Open Sans" panose="020B0606030504020204" pitchFamily="34" charset="0"/>
                          <a:ea typeface="Open Sans" panose="020B0606030504020204" pitchFamily="34" charset="0"/>
                          <a:cs typeface="Open Sans" panose="020B0606030504020204" pitchFamily="34" charset="0"/>
                        </a:rPr>
                        <a:t>Our optional, editable, and printable worksheets are designed to support all children including those with additional needs. You could adapt these to suit the needs of your class, as required. </a:t>
                      </a:r>
                    </a:p>
                    <a:p>
                      <a:pPr marL="171450" indent="-171450" algn="l">
                        <a:lnSpc>
                          <a:spcPct val="115000"/>
                        </a:lnSpc>
                        <a:buFont typeface="Arial" panose="020B0604020202020204" pitchFamily="34" charset="0"/>
                        <a:buChar char="•"/>
                      </a:pPr>
                      <a:r>
                        <a:rPr lang="en-GB" sz="1200" b="0" dirty="0">
                          <a:latin typeface="Open Sans" panose="020B0606030504020204" pitchFamily="34" charset="0"/>
                          <a:ea typeface="Open Sans" panose="020B0606030504020204" pitchFamily="34" charset="0"/>
                          <a:cs typeface="Open Sans" panose="020B0606030504020204" pitchFamily="34" charset="0"/>
                        </a:rPr>
                        <a:t>Provide printed copies of the story for children with dyslexia to use a covered overlay with. </a:t>
                      </a:r>
                    </a:p>
                  </a:txBody>
                  <a:tcPr>
                    <a:lnL w="12700" cap="flat" cmpd="sng" algn="ctr">
                      <a:solidFill>
                        <a:srgbClr val="BD90DC"/>
                      </a:solidFill>
                      <a:prstDash val="solid"/>
                      <a:round/>
                      <a:headEnd type="none" w="med" len="med"/>
                      <a:tailEnd type="none" w="med" len="med"/>
                    </a:lnL>
                    <a:lnR w="12700" cap="flat" cmpd="sng" algn="ctr">
                      <a:solidFill>
                        <a:srgbClr val="BD90DC"/>
                      </a:solidFill>
                      <a:prstDash val="solid"/>
                      <a:round/>
                      <a:headEnd type="none" w="med" len="med"/>
                      <a:tailEnd type="none" w="med" len="med"/>
                    </a:lnR>
                    <a:lnT w="12700" cap="flat" cmpd="sng" algn="ctr">
                      <a:solidFill>
                        <a:srgbClr val="BD90DC"/>
                      </a:solidFill>
                      <a:prstDash val="solid"/>
                      <a:round/>
                      <a:headEnd type="none" w="med" len="med"/>
                      <a:tailEnd type="none" w="med" len="med"/>
                    </a:lnT>
                    <a:lnB w="12700" cap="flat" cmpd="sng" algn="ctr">
                      <a:solidFill>
                        <a:srgbClr val="BD90DC"/>
                      </a:solidFill>
                      <a:prstDash val="solid"/>
                      <a:round/>
                      <a:headEnd type="none" w="med" len="med"/>
                      <a:tailEnd type="none" w="med" len="med"/>
                    </a:lnB>
                    <a:noFill/>
                  </a:tcPr>
                </a:tc>
                <a:extLst>
                  <a:ext uri="{0D108BD9-81ED-4DB2-BD59-A6C34878D82A}">
                    <a16:rowId xmlns:a16="http://schemas.microsoft.com/office/drawing/2014/main" val="2801202623"/>
                  </a:ext>
                </a:extLst>
              </a:tr>
            </a:tbl>
          </a:graphicData>
        </a:graphic>
      </p:graphicFrame>
      <p:sp>
        <p:nvSpPr>
          <p:cNvPr id="6" name="TextBox 5">
            <a:extLst>
              <a:ext uri="{FF2B5EF4-FFF2-40B4-BE49-F238E27FC236}">
                <a16:creationId xmlns:a16="http://schemas.microsoft.com/office/drawing/2014/main" id="{F38EC2AB-5C9F-66C6-0109-2FA9104A85B7}"/>
              </a:ext>
            </a:extLst>
          </p:cNvPr>
          <p:cNvSpPr txBox="1"/>
          <p:nvPr/>
        </p:nvSpPr>
        <p:spPr>
          <a:xfrm>
            <a:off x="136337" y="11521"/>
            <a:ext cx="11743765"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prstClr val="black"/>
                </a:solidFill>
                <a:effectLst/>
                <a:uLnTx/>
                <a:uFillTx/>
                <a:latin typeface="Open Sans" panose="020B0606030504020204"/>
                <a:ea typeface="+mn-ea"/>
                <a:cs typeface="+mn-cs"/>
              </a:rPr>
              <a:t>Teacher’s slide</a:t>
            </a:r>
          </a:p>
        </p:txBody>
      </p:sp>
      <p:graphicFrame>
        <p:nvGraphicFramePr>
          <p:cNvPr id="3" name="Table 2">
            <a:extLst>
              <a:ext uri="{FF2B5EF4-FFF2-40B4-BE49-F238E27FC236}">
                <a16:creationId xmlns:a16="http://schemas.microsoft.com/office/drawing/2014/main" id="{8AECCA57-CEBF-2751-ABB1-176C466C25D2}"/>
              </a:ext>
            </a:extLst>
          </p:cNvPr>
          <p:cNvGraphicFramePr>
            <a:graphicFrameLocks noGrp="1"/>
          </p:cNvGraphicFramePr>
          <p:nvPr>
            <p:extLst>
              <p:ext uri="{D42A27DB-BD31-4B8C-83A1-F6EECF244321}">
                <p14:modId xmlns:p14="http://schemas.microsoft.com/office/powerpoint/2010/main" val="1116175391"/>
              </p:ext>
            </p:extLst>
          </p:nvPr>
        </p:nvGraphicFramePr>
        <p:xfrm>
          <a:off x="221397" y="449808"/>
          <a:ext cx="6485966" cy="4438257"/>
        </p:xfrm>
        <a:graphic>
          <a:graphicData uri="http://schemas.openxmlformats.org/drawingml/2006/table">
            <a:tbl>
              <a:tblPr/>
              <a:tblGrid>
                <a:gridCol w="1996870">
                  <a:extLst>
                    <a:ext uri="{9D8B030D-6E8A-4147-A177-3AD203B41FA5}">
                      <a16:colId xmlns:a16="http://schemas.microsoft.com/office/drawing/2014/main" val="4012795431"/>
                    </a:ext>
                  </a:extLst>
                </a:gridCol>
                <a:gridCol w="4489096">
                  <a:extLst>
                    <a:ext uri="{9D8B030D-6E8A-4147-A177-3AD203B41FA5}">
                      <a16:colId xmlns:a16="http://schemas.microsoft.com/office/drawing/2014/main" val="396374708"/>
                    </a:ext>
                  </a:extLst>
                </a:gridCol>
              </a:tblGrid>
              <a:tr h="320399">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b="1" kern="1200" noProof="0" dirty="0">
                          <a:solidFill>
                            <a:schemeClr val="bg1"/>
                          </a:solidFill>
                          <a:latin typeface="Open Sans" panose="020B0606030504020204" pitchFamily="34" charset="0"/>
                          <a:ea typeface="Open Sans" panose="020B0606030504020204" pitchFamily="34" charset="0"/>
                          <a:cs typeface="Open Sans" panose="020B0606030504020204" pitchFamily="34" charset="0"/>
                        </a:rPr>
                        <a:t>Key lesson information</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solidFill>
                      <a:schemeClr val="accent3"/>
                    </a:solidFill>
                  </a:tcPr>
                </a:tc>
                <a:tc hMerge="1">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lang="en-GB" sz="1050" dirty="0">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3797540296"/>
                  </a:ext>
                </a:extLst>
              </a:tr>
              <a:tr h="353806">
                <a:tc>
                  <a:txBody>
                    <a:bodyPr/>
                    <a:lstStyle/>
                    <a:p>
                      <a:pPr algn="l">
                        <a:lnSpc>
                          <a:spcPct val="115000"/>
                        </a:lnSpc>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Recommended time</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30 minutes</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934114665"/>
                  </a:ext>
                </a:extLst>
              </a:tr>
              <a:tr h="304800">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1200" b="1" noProof="0" dirty="0">
                          <a:effectLst/>
                          <a:latin typeface="Open Sans" panose="020B0606030504020204" pitchFamily="34" charset="0"/>
                          <a:ea typeface="Open Sans" panose="020B0606030504020204" pitchFamily="34" charset="0"/>
                          <a:cs typeface="Open Sans" panose="020B0606030504020204" pitchFamily="34" charset="0"/>
                        </a:rPr>
                        <a:t>Recommended age</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4 - 5 </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288329754"/>
                  </a:ext>
                </a:extLst>
              </a:tr>
              <a:tr h="842291">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Objectives</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00000"/>
                        </a:lnSpc>
                        <a:spcBef>
                          <a:spcPts val="0"/>
                        </a:spcBef>
                        <a:spcAft>
                          <a:spcPts val="0"/>
                        </a:spcAft>
                        <a:buClrTx/>
                        <a:buSzTx/>
                        <a:buFont typeface="+mj-lt"/>
                        <a:buNone/>
                        <a:tabLst/>
                        <a:defRPr/>
                      </a:pPr>
                      <a:r>
                        <a:rPr kumimoji="0" lang="en-GB" sz="1100" b="0" i="0" u="none" strike="noStrike" kern="1200" cap="none" spc="0" normalizeH="0" baseline="0" noProof="0" dirty="0">
                          <a:ln>
                            <a:noFill/>
                          </a:ln>
                          <a:solidFill>
                            <a:prstClr val="black"/>
                          </a:solidFill>
                          <a:effectLst/>
                          <a:uLnTx/>
                          <a:uFillTx/>
                          <a:latin typeface="Open Sans" panose="020B0606030504020204"/>
                          <a:ea typeface="+mn-ea"/>
                          <a:cs typeface="+mn-cs"/>
                        </a:rPr>
                        <a:t>By the end of the session, children should be able to:</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Open Sans" panose="020B0606030504020204"/>
                          <a:ea typeface="+mn-ea"/>
                          <a:cs typeface="+mn-cs"/>
                        </a:rPr>
                        <a:t>Recognise which emotions people might experience at home and why they might feel them. </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100" b="0" i="0" u="none" strike="noStrike" kern="1200" cap="none" spc="0" normalizeH="0" baseline="0" noProof="0" dirty="0">
                          <a:ln>
                            <a:noFill/>
                          </a:ln>
                          <a:solidFill>
                            <a:prstClr val="black"/>
                          </a:solidFill>
                          <a:effectLst/>
                          <a:uLnTx/>
                          <a:uFillTx/>
                          <a:latin typeface="Open Sans" panose="020B0606030504020204"/>
                          <a:ea typeface="+mn-ea"/>
                          <a:cs typeface="+mn-cs"/>
                        </a:rPr>
                        <a:t>Explain some ways they might use manners at home. </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1180415888"/>
                  </a:ext>
                </a:extLst>
              </a:tr>
              <a:tr h="1660249">
                <a:tc>
                  <a:txBody>
                    <a:bodyPr/>
                    <a:lstStyle/>
                    <a:p>
                      <a:pPr algn="l">
                        <a:lnSpc>
                          <a:spcPct val="115000"/>
                        </a:lnSpc>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Main student tasks</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100" b="0" i="0" u="none" strike="noStrike" kern="1200" cap="none" spc="0" normalizeH="0" baseline="0" noProof="0" dirty="0">
                          <a:ln>
                            <a:noFill/>
                          </a:ln>
                          <a:solidFill>
                            <a:prstClr val="black"/>
                          </a:solidFill>
                          <a:effectLst/>
                          <a:uLnTx/>
                          <a:uFillTx/>
                          <a:latin typeface="Open Sans" panose="020B0606030504020204"/>
                          <a:ea typeface="+mn-ea"/>
                          <a:cs typeface="+mn-cs"/>
                        </a:rPr>
                        <a:t>Look at the book front cover and make a prediction about what it might be about.</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100" b="0" i="0" u="none" strike="noStrike" kern="1200" cap="none" spc="0" normalizeH="0" baseline="0" noProof="0" dirty="0">
                          <a:ln>
                            <a:noFill/>
                          </a:ln>
                          <a:solidFill>
                            <a:prstClr val="black"/>
                          </a:solidFill>
                          <a:effectLst/>
                          <a:uLnTx/>
                          <a:uFillTx/>
                          <a:latin typeface="Open Sans" panose="020B0606030504020204"/>
                          <a:ea typeface="+mn-ea"/>
                          <a:cs typeface="+mn-cs"/>
                        </a:rPr>
                        <a:t>Listen to the story.</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100" b="0" i="0" u="none" strike="noStrike" kern="1200" cap="none" spc="0" normalizeH="0" baseline="0" noProof="0" dirty="0">
                          <a:ln>
                            <a:noFill/>
                          </a:ln>
                          <a:solidFill>
                            <a:prstClr val="black"/>
                          </a:solidFill>
                          <a:effectLst/>
                          <a:uLnTx/>
                          <a:uFillTx/>
                          <a:latin typeface="Open Sans" panose="020B0606030504020204"/>
                          <a:ea typeface="+mn-ea"/>
                          <a:cs typeface="+mn-cs"/>
                        </a:rPr>
                        <a:t>Listen to the story a second time, this time joining in with words and actions.</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100" b="0" i="0" u="none" strike="noStrike" kern="1200" cap="none" spc="0" normalizeH="0" baseline="0" noProof="0" dirty="0">
                          <a:ln>
                            <a:noFill/>
                          </a:ln>
                          <a:solidFill>
                            <a:prstClr val="black"/>
                          </a:solidFill>
                          <a:effectLst/>
                          <a:uLnTx/>
                          <a:uFillTx/>
                          <a:latin typeface="Open Sans" panose="020B0606030504020204"/>
                          <a:ea typeface="+mn-ea"/>
                          <a:cs typeface="+mn-cs"/>
                        </a:rPr>
                        <a:t>Recognise the emotions that characters might be feeling in the story and why they are feeling that way.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100" b="0" i="0" u="none" strike="noStrike" kern="1200" cap="none" spc="0" normalizeH="0" baseline="0" noProof="0" dirty="0">
                          <a:ln>
                            <a:noFill/>
                          </a:ln>
                          <a:solidFill>
                            <a:prstClr val="black"/>
                          </a:solidFill>
                          <a:effectLst/>
                          <a:uLnTx/>
                          <a:uFillTx/>
                          <a:latin typeface="Open Sans" panose="020B0606030504020204"/>
                          <a:ea typeface="+mn-ea"/>
                          <a:cs typeface="+mn-cs"/>
                        </a:rPr>
                        <a:t>Learn some words you can say to show good manners and role play where the characters might have used them in the story.</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kumimoji="0" lang="en-GB" sz="1100" b="0" i="0" u="none" strike="noStrike" kern="1200" cap="none" spc="0" normalizeH="0" baseline="0" noProof="0" dirty="0">
                          <a:ln>
                            <a:noFill/>
                          </a:ln>
                          <a:solidFill>
                            <a:prstClr val="black"/>
                          </a:solidFill>
                          <a:effectLst/>
                          <a:uLnTx/>
                          <a:uFillTx/>
                          <a:latin typeface="Open Sans" panose="020B0606030504020204"/>
                          <a:ea typeface="+mn-ea"/>
                          <a:cs typeface="+mn-cs"/>
                        </a:rPr>
                        <a:t>Reflect on what you might do if you are angry and how to show manners in your own family.  </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276505170"/>
                  </a:ext>
                </a:extLst>
              </a:tr>
              <a:tr h="498960">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1200" b="1" dirty="0">
                          <a:latin typeface="Open Sans" panose="020B0606030504020204" pitchFamily="34" charset="0"/>
                          <a:ea typeface="Open Sans" panose="020B0606030504020204" pitchFamily="34" charset="0"/>
                          <a:cs typeface="Open Sans" panose="020B0606030504020204" pitchFamily="34" charset="0"/>
                        </a:rPr>
                        <a:t>Keywords</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1200" dirty="0">
                          <a:latin typeface="Open Sans" panose="020B0606030504020204" pitchFamily="34" charset="0"/>
                          <a:ea typeface="Open Sans" panose="020B0606030504020204" pitchFamily="34" charset="0"/>
                          <a:cs typeface="Open Sans" panose="020B0606030504020204" pitchFamily="34" charset="0"/>
                        </a:rPr>
                        <a:t>Manners, anger, emotions, lonely, tired, sad, scared, calm, please, thank you, you’re welcome, sorry. </a:t>
                      </a:r>
                    </a:p>
                  </a:txBody>
                  <a:tcPr>
                    <a:lnL w="12700" cap="flat" cmpd="sng" algn="ctr">
                      <a:solidFill>
                        <a:schemeClr val="accent3"/>
                      </a:solidFill>
                      <a:prstDash val="solid"/>
                      <a:round/>
                      <a:headEnd type="none" w="med" len="med"/>
                      <a:tailEnd type="none" w="med" len="med"/>
                    </a:lnL>
                    <a:lnR w="12700" cap="flat" cmpd="sng" algn="ctr">
                      <a:solidFill>
                        <a:schemeClr val="accent3"/>
                      </a:solidFill>
                      <a:prstDash val="solid"/>
                      <a:round/>
                      <a:headEnd type="none" w="med" len="med"/>
                      <a:tailEnd type="none" w="med" len="med"/>
                    </a:lnR>
                    <a:lnT w="12700" cap="flat" cmpd="sng" algn="ctr">
                      <a:solidFill>
                        <a:schemeClr val="accent3"/>
                      </a:solidFill>
                      <a:prstDash val="solid"/>
                      <a:round/>
                      <a:headEnd type="none" w="med" len="med"/>
                      <a:tailEnd type="none" w="med" len="med"/>
                    </a:lnT>
                    <a:lnB w="12700" cap="flat" cmpd="sng" algn="ctr">
                      <a:solidFill>
                        <a:schemeClr val="accent3"/>
                      </a:solidFill>
                      <a:prstDash val="solid"/>
                      <a:round/>
                      <a:headEnd type="none" w="med" len="med"/>
                      <a:tailEnd type="none" w="med" len="med"/>
                    </a:lnB>
                    <a:noFill/>
                  </a:tcPr>
                </a:tc>
                <a:extLst>
                  <a:ext uri="{0D108BD9-81ED-4DB2-BD59-A6C34878D82A}">
                    <a16:rowId xmlns:a16="http://schemas.microsoft.com/office/drawing/2014/main" val="3421531160"/>
                  </a:ext>
                </a:extLst>
              </a:tr>
            </a:tbl>
          </a:graphicData>
        </a:graphic>
      </p:graphicFrame>
      <p:pic>
        <p:nvPicPr>
          <p:cNvPr id="19" name="Graphic 18" descr="Lightbulb with solid fill">
            <a:extLst>
              <a:ext uri="{FF2B5EF4-FFF2-40B4-BE49-F238E27FC236}">
                <a16:creationId xmlns:a16="http://schemas.microsoft.com/office/drawing/2014/main" id="{E6B93F2D-C0ED-7A67-CD18-CC5E30BE4986}"/>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309142" y="437453"/>
            <a:ext cx="350523" cy="350523"/>
          </a:xfrm>
          <a:prstGeom prst="rect">
            <a:avLst/>
          </a:prstGeom>
        </p:spPr>
      </p:pic>
      <p:pic>
        <p:nvPicPr>
          <p:cNvPr id="4" name="Graphic 3" descr="Man with solid fill">
            <a:extLst>
              <a:ext uri="{FF2B5EF4-FFF2-40B4-BE49-F238E27FC236}">
                <a16:creationId xmlns:a16="http://schemas.microsoft.com/office/drawing/2014/main" id="{5195896F-1A3B-45B1-6A56-EA765DFF6D0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1625862" y="4088039"/>
            <a:ext cx="313082" cy="313082"/>
          </a:xfrm>
          <a:prstGeom prst="rect">
            <a:avLst/>
          </a:prstGeom>
        </p:spPr>
      </p:pic>
      <p:graphicFrame>
        <p:nvGraphicFramePr>
          <p:cNvPr id="2" name="Table 1">
            <a:extLst>
              <a:ext uri="{FF2B5EF4-FFF2-40B4-BE49-F238E27FC236}">
                <a16:creationId xmlns:a16="http://schemas.microsoft.com/office/drawing/2014/main" id="{3B373625-5C35-3D55-D020-F0F2188BCCB4}"/>
              </a:ext>
            </a:extLst>
          </p:cNvPr>
          <p:cNvGraphicFramePr>
            <a:graphicFrameLocks noGrp="1"/>
          </p:cNvGraphicFramePr>
          <p:nvPr>
            <p:extLst>
              <p:ext uri="{D42A27DB-BD31-4B8C-83A1-F6EECF244321}">
                <p14:modId xmlns:p14="http://schemas.microsoft.com/office/powerpoint/2010/main" val="1084530320"/>
              </p:ext>
            </p:extLst>
          </p:nvPr>
        </p:nvGraphicFramePr>
        <p:xfrm>
          <a:off x="221397" y="5028602"/>
          <a:ext cx="6485966" cy="1713848"/>
        </p:xfrm>
        <a:graphic>
          <a:graphicData uri="http://schemas.openxmlformats.org/drawingml/2006/table">
            <a:tbl>
              <a:tblPr/>
              <a:tblGrid>
                <a:gridCol w="1578374">
                  <a:extLst>
                    <a:ext uri="{9D8B030D-6E8A-4147-A177-3AD203B41FA5}">
                      <a16:colId xmlns:a16="http://schemas.microsoft.com/office/drawing/2014/main" val="4012795431"/>
                    </a:ext>
                  </a:extLst>
                </a:gridCol>
                <a:gridCol w="4907592">
                  <a:extLst>
                    <a:ext uri="{9D8B030D-6E8A-4147-A177-3AD203B41FA5}">
                      <a16:colId xmlns:a16="http://schemas.microsoft.com/office/drawing/2014/main" val="396374708"/>
                    </a:ext>
                  </a:extLst>
                </a:gridCol>
              </a:tblGrid>
              <a:tr h="291729">
                <a:tc gridSpan="2">
                  <a:txBody>
                    <a:bodyPr/>
                    <a:lstStyle/>
                    <a:p>
                      <a:r>
                        <a:rPr lang="en-GB" sz="1600" b="1" dirty="0">
                          <a:solidFill>
                            <a:schemeClr val="bg1"/>
                          </a:solidFill>
                          <a:latin typeface="Open Sans" panose="020B0606030504020204" pitchFamily="34" charset="0"/>
                          <a:ea typeface="Open Sans" panose="020B0606030504020204" pitchFamily="34" charset="0"/>
                          <a:cs typeface="Open Sans" panose="020B0606030504020204" pitchFamily="34" charset="0"/>
                        </a:rPr>
                        <a:t>Teacher preparation</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solidFill>
                      <a:srgbClr val="4BC7C8"/>
                    </a:solidFill>
                  </a:tcPr>
                </a:tc>
                <a:tc hMerge="1">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endParaRPr lang="en-GB" sz="1050" dirty="0">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3797540296"/>
                  </a:ext>
                </a:extLst>
              </a:tr>
              <a:tr h="251064">
                <a:tc>
                  <a:txBody>
                    <a:bodyPr/>
                    <a:lstStyle/>
                    <a:p>
                      <a:pPr algn="l">
                        <a:lnSpc>
                          <a:spcPct val="115000"/>
                        </a:lnSpc>
                      </a:pPr>
                      <a:r>
                        <a:rPr lang="en-GB" sz="1200" b="1" dirty="0">
                          <a:effectLst/>
                          <a:latin typeface="Open Sans" panose="020B0606030504020204" pitchFamily="34" charset="0"/>
                          <a:ea typeface="Open Sans" panose="020B0606030504020204" pitchFamily="34" charset="0"/>
                          <a:cs typeface="Open Sans" panose="020B0606030504020204" pitchFamily="34" charset="0"/>
                        </a:rPr>
                        <a:t>Resources</a:t>
                      </a:r>
                      <a:endParaRPr lang="fr-FR" sz="1200" dirty="0">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n-GB" sz="1200" dirty="0">
                          <a:latin typeface="Open Sans" panose="020B0606030504020204" pitchFamily="34" charset="0"/>
                          <a:ea typeface="Open Sans" panose="020B0606030504020204" pitchFamily="34" charset="0"/>
                          <a:cs typeface="Open Sans" panose="020B0606030504020204" pitchFamily="34" charset="0"/>
                        </a:rPr>
                        <a:t>Pencils, pens, paper, exercise books. </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3934114665"/>
                  </a:ext>
                </a:extLst>
              </a:tr>
              <a:tr h="251064">
                <a:tc>
                  <a:txBody>
                    <a:bodyPr/>
                    <a:lstStyle/>
                    <a:p>
                      <a:pPr algn="l">
                        <a:lnSpc>
                          <a:spcPct val="115000"/>
                        </a:lnSpc>
                      </a:pPr>
                      <a:r>
                        <a:rPr lang="fr-FR" sz="1200" b="1" dirty="0">
                          <a:effectLst/>
                          <a:latin typeface="Open Sans" panose="020B0606030504020204" pitchFamily="34" charset="0"/>
                          <a:ea typeface="Open Sans" panose="020B0606030504020204" pitchFamily="34" charset="0"/>
                          <a:cs typeface="Open Sans" panose="020B0606030504020204" pitchFamily="34" charset="0"/>
                        </a:rPr>
                        <a:t>Print</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n-GB" sz="1200" b="0" u="none" dirty="0">
                          <a:solidFill>
                            <a:schemeClr val="tx1"/>
                          </a:solidFill>
                          <a:latin typeface="Open Sans" panose="020B0606030504020204" pitchFamily="34" charset="0"/>
                          <a:ea typeface="Open Sans" panose="020B0606030504020204" pitchFamily="34" charset="0"/>
                          <a:cs typeface="Open Sans" panose="020B0606030504020204" pitchFamily="34" charset="0"/>
                        </a:rPr>
                        <a:t>Story, character illustrations (optional). </a:t>
                      </a:r>
                      <a:endParaRPr lang="en-GB" sz="1200" dirty="0">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1180415888"/>
                  </a:ext>
                </a:extLst>
              </a:tr>
              <a:tr h="302624">
                <a:tc>
                  <a:txBody>
                    <a:bodyPr/>
                    <a:lstStyle/>
                    <a:p>
                      <a:pPr algn="l">
                        <a:lnSpc>
                          <a:spcPct val="115000"/>
                        </a:lnSpc>
                      </a:pPr>
                      <a:r>
                        <a:rPr lang="en-GB" sz="1200" b="1"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Continuous provision </a:t>
                      </a:r>
                      <a:endParaRPr lang="fr-FR" sz="120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tc>
                  <a:txBody>
                    <a:bodyPr/>
                    <a:lstStyle/>
                    <a:p>
                      <a:pPr marL="0" indent="0">
                        <a:lnSpc>
                          <a:spcPct val="114000"/>
                        </a:lnSpc>
                        <a:spcBef>
                          <a:spcPts val="0"/>
                        </a:spcBef>
                        <a:buFont typeface="Arial" panose="020B0604020202020204" pitchFamily="34" charset="0"/>
                        <a:buNone/>
                      </a:pPr>
                      <a:r>
                        <a:rPr lang="en-GB" sz="1200" b="0" dirty="0">
                          <a:solidFill>
                            <a:schemeClr val="tx1"/>
                          </a:solidFill>
                          <a:latin typeface="Open Sans" panose="020B0606030504020204" pitchFamily="34" charset="0"/>
                          <a:ea typeface="Open Sans" panose="020B0606030504020204" pitchFamily="34" charset="0"/>
                          <a:cs typeface="Open Sans" panose="020B0606030504020204" pitchFamily="34" charset="0"/>
                        </a:rPr>
                        <a:t>Additional activities to support this lesson can be found in the Families and close relationships </a:t>
                      </a:r>
                      <a:r>
                        <a:rPr lang="en-GB" sz="1200" b="0" u="none" dirty="0">
                          <a:solidFill>
                            <a:schemeClr val="tx1"/>
                          </a:solidFill>
                          <a:latin typeface="Open Sans" panose="020B0606030504020204" pitchFamily="34" charset="0"/>
                          <a:ea typeface="Open Sans" panose="020B0606030504020204" pitchFamily="34" charset="0"/>
                          <a:cs typeface="Open Sans" panose="020B0606030504020204" pitchFamily="34" charset="0"/>
                          <a:hlinkClick r:id="rId5"/>
                        </a:rPr>
                        <a:t>continuous provision suggestions</a:t>
                      </a:r>
                      <a:r>
                        <a:rPr lang="en-GB" sz="1200" b="0" u="none" dirty="0">
                          <a:solidFill>
                            <a:schemeClr val="tx1"/>
                          </a:solidFill>
                          <a:latin typeface="Open Sans" panose="020B0606030504020204" pitchFamily="34" charset="0"/>
                          <a:ea typeface="Open Sans" panose="020B0606030504020204" pitchFamily="34" charset="0"/>
                          <a:cs typeface="Open Sans" panose="020B0606030504020204" pitchFamily="34" charset="0"/>
                        </a:rPr>
                        <a:t>. </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3276505170"/>
                  </a:ext>
                </a:extLst>
              </a:tr>
              <a:tr h="302624">
                <a:tc>
                  <a:txBody>
                    <a:bodyPr/>
                    <a:lstStyle/>
                    <a:p>
                      <a:pPr algn="l">
                        <a:lnSpc>
                          <a:spcPct val="115000"/>
                        </a:lnSpc>
                      </a:pPr>
                      <a:r>
                        <a:rPr kumimoji="0" lang="en-GB" sz="1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Assessment</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Click </a:t>
                      </a: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hlinkClick r:id="rId6"/>
                        </a:rPr>
                        <a:t>here</a:t>
                      </a:r>
                      <a:r>
                        <a:rPr kumimoji="0" lang="en-GB" sz="1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for assessment materials (optional).</a:t>
                      </a: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noFill/>
                  </a:tcPr>
                </a:tc>
                <a:extLst>
                  <a:ext uri="{0D108BD9-81ED-4DB2-BD59-A6C34878D82A}">
                    <a16:rowId xmlns:a16="http://schemas.microsoft.com/office/drawing/2014/main" val="1173865439"/>
                  </a:ext>
                </a:extLst>
              </a:tr>
            </a:tbl>
          </a:graphicData>
        </a:graphic>
      </p:graphicFrame>
      <p:pic>
        <p:nvPicPr>
          <p:cNvPr id="7" name="Graphic 6" descr="Future with solid fill">
            <a:extLst>
              <a:ext uri="{FF2B5EF4-FFF2-40B4-BE49-F238E27FC236}">
                <a16:creationId xmlns:a16="http://schemas.microsoft.com/office/drawing/2014/main" id="{8CC8448A-00B6-5AA9-A4E9-BD3A016A599E}"/>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356840" y="5008220"/>
            <a:ext cx="350523" cy="350523"/>
          </a:xfrm>
          <a:prstGeom prst="rect">
            <a:avLst/>
          </a:prstGeom>
        </p:spPr>
      </p:pic>
      <p:graphicFrame>
        <p:nvGraphicFramePr>
          <p:cNvPr id="8" name="Table 7">
            <a:extLst>
              <a:ext uri="{FF2B5EF4-FFF2-40B4-BE49-F238E27FC236}">
                <a16:creationId xmlns:a16="http://schemas.microsoft.com/office/drawing/2014/main" id="{832E98E4-2B14-6E71-F8BF-52ACD3689588}"/>
              </a:ext>
            </a:extLst>
          </p:cNvPr>
          <p:cNvGraphicFramePr>
            <a:graphicFrameLocks noGrp="1"/>
          </p:cNvGraphicFramePr>
          <p:nvPr>
            <p:extLst>
              <p:ext uri="{D42A27DB-BD31-4B8C-83A1-F6EECF244321}">
                <p14:modId xmlns:p14="http://schemas.microsoft.com/office/powerpoint/2010/main" val="2039153326"/>
              </p:ext>
            </p:extLst>
          </p:nvPr>
        </p:nvGraphicFramePr>
        <p:xfrm>
          <a:off x="6787760" y="149174"/>
          <a:ext cx="5177402" cy="5041266"/>
        </p:xfrm>
        <a:graphic>
          <a:graphicData uri="http://schemas.openxmlformats.org/drawingml/2006/table">
            <a:tbl>
              <a:tblPr/>
              <a:tblGrid>
                <a:gridCol w="1646802">
                  <a:extLst>
                    <a:ext uri="{9D8B030D-6E8A-4147-A177-3AD203B41FA5}">
                      <a16:colId xmlns:a16="http://schemas.microsoft.com/office/drawing/2014/main" val="4148843491"/>
                    </a:ext>
                  </a:extLst>
                </a:gridCol>
                <a:gridCol w="3530600">
                  <a:extLst>
                    <a:ext uri="{9D8B030D-6E8A-4147-A177-3AD203B41FA5}">
                      <a16:colId xmlns:a16="http://schemas.microsoft.com/office/drawing/2014/main" val="4190319038"/>
                    </a:ext>
                  </a:extLst>
                </a:gridCol>
              </a:tblGrid>
              <a:tr h="190345">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chemeClr val="bg1"/>
                          </a:solidFill>
                          <a:effectLst/>
                          <a:uLnTx/>
                          <a:uFillTx/>
                          <a:latin typeface="Open Sans" panose="020B0606030504020204" pitchFamily="34" charset="0"/>
                          <a:ea typeface="Open Sans" panose="020B0606030504020204" pitchFamily="34" charset="0"/>
                          <a:cs typeface="Open Sans" panose="020B0606030504020204" pitchFamily="34" charset="0"/>
                        </a:rPr>
                        <a:t>Benchmarks and standards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accent1"/>
                    </a:solidFill>
                  </a:tcPr>
                </a:tc>
                <a:tc hMerge="1">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endParaRPr lang="en-GB" sz="1050" kern="1200"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rgbClr val="4BC7C8"/>
                      </a:solidFill>
                      <a:prstDash val="solid"/>
                      <a:round/>
                      <a:headEnd type="none" w="med" len="med"/>
                      <a:tailEnd type="none" w="med" len="med"/>
                    </a:lnL>
                    <a:lnR w="12700" cap="flat" cmpd="sng" algn="ctr">
                      <a:solidFill>
                        <a:srgbClr val="4BC7C8"/>
                      </a:solidFill>
                      <a:prstDash val="solid"/>
                      <a:round/>
                      <a:headEnd type="none" w="med" len="med"/>
                      <a:tailEnd type="none" w="med" len="med"/>
                    </a:lnR>
                    <a:lnT w="12700" cap="flat" cmpd="sng" algn="ctr">
                      <a:solidFill>
                        <a:srgbClr val="4BC7C8"/>
                      </a:solidFill>
                      <a:prstDash val="solid"/>
                      <a:round/>
                      <a:headEnd type="none" w="med" len="med"/>
                      <a:tailEnd type="none" w="med" len="med"/>
                    </a:lnT>
                    <a:lnB w="12700" cap="flat" cmpd="sng" algn="ctr">
                      <a:solidFill>
                        <a:srgbClr val="4BC7C8"/>
                      </a:solidFill>
                      <a:prstDash val="solid"/>
                      <a:round/>
                      <a:headEnd type="none" w="med" len="med"/>
                      <a:tailEnd type="none" w="med" len="med"/>
                    </a:lnB>
                    <a:solidFill>
                      <a:schemeClr val="bg2"/>
                    </a:solidFill>
                  </a:tcPr>
                </a:tc>
                <a:extLst>
                  <a:ext uri="{0D108BD9-81ED-4DB2-BD59-A6C34878D82A}">
                    <a16:rowId xmlns:a16="http://schemas.microsoft.com/office/drawing/2014/main" val="1892020484"/>
                  </a:ext>
                </a:extLst>
              </a:tr>
              <a:tr h="269501">
                <a:tc>
                  <a:txBody>
                    <a:bodyPr/>
                    <a:lstStyle/>
                    <a:p>
                      <a:pPr algn="l">
                        <a:lnSpc>
                          <a:spcPct val="115000"/>
                        </a:lnSpc>
                      </a:pPr>
                      <a:r>
                        <a:rPr lang="en-GB" sz="1200" b="1" noProof="0" dirty="0">
                          <a:effectLst/>
                          <a:latin typeface="Open Sans" panose="020B0606030504020204" pitchFamily="34" charset="0"/>
                          <a:ea typeface="Open Sans" panose="020B0606030504020204" pitchFamily="34" charset="0"/>
                          <a:cs typeface="Open Sans" panose="020B0606030504020204" pitchFamily="34" charset="0"/>
                        </a:rPr>
                        <a:t>DfE RSHE</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171450" marR="0" lvl="0" indent="-171450" algn="l" defTabSz="914400" rtl="0" eaLnBrk="1" fontAlgn="auto" latinLnBrk="0" hangingPunct="1">
                        <a:lnSpc>
                          <a:spcPct val="115000"/>
                        </a:lnSpc>
                        <a:spcBef>
                          <a:spcPts val="0"/>
                        </a:spcBef>
                        <a:spcAft>
                          <a:spcPts val="0"/>
                        </a:spcAft>
                        <a:buClrTx/>
                        <a:buSzTx/>
                        <a:buFont typeface="Arial" panose="020B0604020202020204" pitchFamily="34" charset="0"/>
                        <a:buChar char="•"/>
                        <a:tabLst>
                          <a:tab pos="136525" algn="l"/>
                        </a:tabLst>
                        <a:defRPr/>
                      </a:pPr>
                      <a:r>
                        <a:rPr lang="en-US" sz="11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The characteristics of safe and happy family life, such as commitment to each other, including in times of difficulty, protection and care for children and other family members, the importance of spending time together and sharing each other’s lives.</a:t>
                      </a:r>
                      <a:endParaRPr lang="en-GB" sz="11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p>
                      <a:pPr marL="171450" marR="0" lvl="0" indent="-171450" algn="l" defTabSz="914400" rtl="0" eaLnBrk="1" fontAlgn="auto" latinLnBrk="0" hangingPunct="1">
                        <a:lnSpc>
                          <a:spcPct val="115000"/>
                        </a:lnSpc>
                        <a:spcBef>
                          <a:spcPts val="0"/>
                        </a:spcBef>
                        <a:spcAft>
                          <a:spcPts val="0"/>
                        </a:spcAft>
                        <a:buClrTx/>
                        <a:buSzTx/>
                        <a:buFont typeface="Arial" panose="020B0604020202020204" pitchFamily="34" charset="0"/>
                        <a:buChar char="•"/>
                        <a:tabLst>
                          <a:tab pos="136525" algn="l"/>
                        </a:tabLst>
                        <a:defRPr/>
                      </a:pPr>
                      <a:r>
                        <a:rPr lang="en-US" sz="11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That stable, caring relationships are at the heart of safe and happy families and are important for children’s security as they grow up.</a:t>
                      </a:r>
                    </a:p>
                    <a:p>
                      <a:pPr marL="171450" marR="0" lvl="0" indent="-171450" algn="l" defTabSz="914400" rtl="0" eaLnBrk="1" fontAlgn="auto" latinLnBrk="0" hangingPunct="1">
                        <a:lnSpc>
                          <a:spcPct val="115000"/>
                        </a:lnSpc>
                        <a:spcBef>
                          <a:spcPts val="0"/>
                        </a:spcBef>
                        <a:spcAft>
                          <a:spcPts val="0"/>
                        </a:spcAft>
                        <a:buClrTx/>
                        <a:buSzTx/>
                        <a:buFont typeface="Arial" panose="020B0604020202020204" pitchFamily="34" charset="0"/>
                        <a:buChar char="•"/>
                        <a:tabLst>
                          <a:tab pos="136525" algn="l"/>
                        </a:tabLst>
                        <a:defRPr/>
                      </a:pPr>
                      <a:r>
                        <a:rPr lang="en-US" sz="11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How to </a:t>
                      </a:r>
                      <a:r>
                        <a:rPr lang="en-US" sz="1100" b="0" i="0" kern="1200" noProof="0" dirty="0" err="1">
                          <a:solidFill>
                            <a:schemeClr val="tx1"/>
                          </a:solidFill>
                          <a:effectLst/>
                          <a:latin typeface="Open Sans" panose="020B0606030504020204" pitchFamily="34" charset="0"/>
                          <a:ea typeface="Open Sans" panose="020B0606030504020204" pitchFamily="34" charset="0"/>
                          <a:cs typeface="Open Sans" panose="020B0606030504020204" pitchFamily="34" charset="0"/>
                        </a:rPr>
                        <a:t>recognise</a:t>
                      </a:r>
                      <a:r>
                        <a:rPr lang="en-US" sz="11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rPr>
                        <a:t> feelings and use varied vocabulary to talk about their own and others’ feelings.</a:t>
                      </a:r>
                      <a:endParaRPr lang="en-GB" sz="1100" b="0" i="0" kern="1200" noProof="0" dirty="0">
                        <a:solidFill>
                          <a:schemeClr val="tx1"/>
                        </a:solidFill>
                        <a:effectLst/>
                        <a:latin typeface="Open Sans" panose="020B0606030504020204" pitchFamily="34" charset="0"/>
                        <a:ea typeface="Open Sans" panose="020B0606030504020204" pitchFamily="34" charset="0"/>
                        <a:cs typeface="Open Sans" panose="020B0606030504020204" pitchFamily="34" charset="0"/>
                      </a:endParaRP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601877235"/>
                  </a:ext>
                </a:extLst>
              </a:tr>
              <a:tr h="477220">
                <a:tc>
                  <a:txBody>
                    <a:bodyPr/>
                    <a:lstStyle/>
                    <a:p>
                      <a:pPr algn="l">
                        <a:lnSpc>
                          <a:spcPct val="115000"/>
                        </a:lnSpc>
                      </a:pPr>
                      <a:r>
                        <a:rPr lang="en-GB" sz="1200" b="1" noProof="0" dirty="0">
                          <a:effectLst/>
                          <a:latin typeface="Open Sans" panose="020B0606030504020204" pitchFamily="34" charset="0"/>
                          <a:ea typeface="Open Sans" panose="020B0606030504020204" pitchFamily="34" charset="0"/>
                          <a:cs typeface="Open Sans" panose="020B0606030504020204" pitchFamily="34" charset="0"/>
                        </a:rPr>
                        <a:t>Early Learning Goals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171450" marR="0" lvl="0" indent="-1714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US" sz="11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Building relationships: </a:t>
                      </a:r>
                      <a:r>
                        <a:rPr kumimoji="0" lang="en-US"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Form positive attachments to adults and friendships with peers.</a:t>
                      </a:r>
                    </a:p>
                    <a:p>
                      <a:pPr marL="171450" marR="0" lvl="0" indent="-1714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US" sz="11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Building relationships: </a:t>
                      </a:r>
                      <a:r>
                        <a:rPr kumimoji="0" lang="en-US"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Show sensitivity to their own and to others’ needs.</a:t>
                      </a:r>
                    </a:p>
                    <a:p>
                      <a:pPr marL="171450" marR="0" lvl="0" indent="-1714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kumimoji="0" lang="en-US" sz="11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Self-regulation</a:t>
                      </a:r>
                      <a:r>
                        <a:rPr kumimoji="0" lang="en-US"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Show an understanding of their own feelings and those of others and begin to regulate their behaviour accordingly.</a:t>
                      </a:r>
                      <a:endParaRPr kumimoji="0" lang="en-GB" sz="11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171450" marR="0" lvl="0" indent="-171450" algn="l" defTabSz="914400" rtl="0" eaLnBrk="1" fontAlgn="auto" latinLnBrk="0" hangingPunct="1">
                        <a:lnSpc>
                          <a:spcPct val="115000"/>
                        </a:lnSpc>
                        <a:spcBef>
                          <a:spcPts val="0"/>
                        </a:spcBef>
                        <a:spcAft>
                          <a:spcPts val="0"/>
                        </a:spcAft>
                        <a:buClrTx/>
                        <a:buSzTx/>
                        <a:buFont typeface="Arial" panose="020B0604020202020204" pitchFamily="34" charset="0"/>
                        <a:buChar char="•"/>
                        <a:tabLst/>
                        <a:defRPr/>
                      </a:pPr>
                      <a:r>
                        <a:rPr lang="en-GB" sz="1100" b="1" kern="1200" noProof="0" dirty="0">
                          <a:solidFill>
                            <a:schemeClr val="tx1"/>
                          </a:solidFill>
                          <a:latin typeface="Open Sans" panose="020B0606030504020204" pitchFamily="34" charset="0"/>
                          <a:ea typeface="Open Sans" panose="020B0606030504020204" pitchFamily="34" charset="0"/>
                          <a:cs typeface="Open Sans" panose="020B0606030504020204" pitchFamily="34" charset="0"/>
                        </a:rPr>
                        <a:t>Comprehension*</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1609713044"/>
                  </a:ext>
                </a:extLst>
              </a:tr>
              <a:tr h="309804">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n-GB" sz="1200" b="1" kern="1200" noProof="0" dirty="0">
                          <a:solidFill>
                            <a:schemeClr val="tx1"/>
                          </a:solidFill>
                          <a:latin typeface="Open Sans" panose="020B0606030504020204" pitchFamily="34" charset="0"/>
                          <a:ea typeface="Open Sans" panose="020B0606030504020204" pitchFamily="34" charset="0"/>
                          <a:cs typeface="Open Sans" panose="020B0606030504020204" pitchFamily="34" charset="0"/>
                        </a:rPr>
                        <a:t>Skills</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15000"/>
                        </a:lnSpc>
                        <a:spcBef>
                          <a:spcPts val="0"/>
                        </a:spcBef>
                        <a:spcAft>
                          <a:spcPts val="0"/>
                        </a:spcAft>
                        <a:buClrTx/>
                        <a:buSzTx/>
                        <a:buFont typeface="Arial" panose="020B0604020202020204" pitchFamily="34" charset="0"/>
                        <a:buNone/>
                        <a:tabLst/>
                        <a:defRPr/>
                      </a:pPr>
                      <a:r>
                        <a:rPr lang="en-GB" sz="1200" kern="1200" noProof="0" dirty="0">
                          <a:solidFill>
                            <a:schemeClr val="tx1"/>
                          </a:solidFill>
                          <a:latin typeface="Open Sans" panose="020B0606030504020204" pitchFamily="34" charset="0"/>
                          <a:ea typeface="Open Sans" panose="020B0606030504020204" pitchFamily="34" charset="0"/>
                          <a:cs typeface="Open Sans" panose="020B0606030504020204" pitchFamily="34" charset="0"/>
                        </a:rPr>
                        <a:t>Accountability, caring, independence, reading, speaking. </a:t>
                      </a:r>
                    </a:p>
                  </a:txBody>
                  <a:tcP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solidFill>
                      <a:schemeClr val="bg1"/>
                    </a:solidFill>
                  </a:tcPr>
                </a:tc>
                <a:extLst>
                  <a:ext uri="{0D108BD9-81ED-4DB2-BD59-A6C34878D82A}">
                    <a16:rowId xmlns:a16="http://schemas.microsoft.com/office/drawing/2014/main" val="710477542"/>
                  </a:ext>
                </a:extLst>
              </a:tr>
            </a:tbl>
          </a:graphicData>
        </a:graphic>
      </p:graphicFrame>
      <p:pic>
        <p:nvPicPr>
          <p:cNvPr id="9" name="Graphic 8" descr="Clipboard Checked with solid fill">
            <a:extLst>
              <a:ext uri="{FF2B5EF4-FFF2-40B4-BE49-F238E27FC236}">
                <a16:creationId xmlns:a16="http://schemas.microsoft.com/office/drawing/2014/main" id="{61ABAB84-F59C-E144-5F34-818DAAF142CB}"/>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548658" y="128800"/>
            <a:ext cx="390286" cy="368168"/>
          </a:xfrm>
          <a:prstGeom prst="rect">
            <a:avLst/>
          </a:prstGeom>
        </p:spPr>
      </p:pic>
      <p:pic>
        <p:nvPicPr>
          <p:cNvPr id="10" name="Graphic 9" descr="Man with solid fill">
            <a:extLst>
              <a:ext uri="{FF2B5EF4-FFF2-40B4-BE49-F238E27FC236}">
                <a16:creationId xmlns:a16="http://schemas.microsoft.com/office/drawing/2014/main" id="{E0E6CA19-3F8B-94FB-910D-AA1777226510}"/>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p:blipFill>
        <p:spPr>
          <a:xfrm>
            <a:off x="11572263" y="5308420"/>
            <a:ext cx="321816" cy="321816"/>
          </a:xfrm>
          <a:prstGeom prst="rect">
            <a:avLst/>
          </a:prstGeom>
        </p:spPr>
      </p:pic>
    </p:spTree>
    <p:extLst>
      <p:ext uri="{BB962C8B-B14F-4D97-AF65-F5344CB8AC3E}">
        <p14:creationId xmlns:p14="http://schemas.microsoft.com/office/powerpoint/2010/main" val="194488039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FBB8DDEA-8DD5-1B50-58B8-B459DB99D9EE}"/>
            </a:ext>
          </a:extLst>
        </p:cNvPr>
        <p:cNvGrpSpPr/>
        <p:nvPr/>
      </p:nvGrpSpPr>
      <p:grpSpPr>
        <a:xfrm>
          <a:off x="0" y="0"/>
          <a:ext cx="0" cy="0"/>
          <a:chOff x="0" y="0"/>
          <a:chExt cx="0" cy="0"/>
        </a:xfrm>
      </p:grpSpPr>
      <p:grpSp>
        <p:nvGrpSpPr>
          <p:cNvPr id="21" name="Group 5">
            <a:extLst>
              <a:ext uri="{FF2B5EF4-FFF2-40B4-BE49-F238E27FC236}">
                <a16:creationId xmlns:a16="http://schemas.microsoft.com/office/drawing/2014/main" id="{AF962FE3-E925-A11F-7593-6000AAF8BB16}"/>
              </a:ext>
            </a:extLst>
          </p:cNvPr>
          <p:cNvGrpSpPr>
            <a:grpSpLocks noGrp="1" noUngrp="1" noRot="1" noMove="1" noResize="1"/>
          </p:cNvGrpSpPr>
          <p:nvPr/>
        </p:nvGrpSpPr>
        <p:grpSpPr>
          <a:xfrm>
            <a:off x="-112094" y="0"/>
            <a:ext cx="12217039" cy="6889520"/>
            <a:chOff x="0" y="0"/>
            <a:chExt cx="24434077" cy="13779040"/>
          </a:xfrm>
        </p:grpSpPr>
        <p:sp>
          <p:nvSpPr>
            <p:cNvPr id="22" name="Freeform 6">
              <a:extLst>
                <a:ext uri="{FF2B5EF4-FFF2-40B4-BE49-F238E27FC236}">
                  <a16:creationId xmlns:a16="http://schemas.microsoft.com/office/drawing/2014/main" id="{6E421872-8970-4CAD-F0C0-FB40FD78765F}"/>
                </a:ext>
              </a:extLst>
            </p:cNvPr>
            <p:cNvSpPr>
              <a:spLocks noGrp="1" noRot="1" noMove="1" noResize="1" noEditPoints="1" noAdjustHandles="1" noChangeArrowheads="1" noChangeShapeType="1"/>
            </p:cNvSpPr>
            <p:nvPr/>
          </p:nvSpPr>
          <p:spPr>
            <a:xfrm>
              <a:off x="0" y="258362"/>
              <a:ext cx="18649211" cy="13520678"/>
            </a:xfrm>
            <a:custGeom>
              <a:avLst/>
              <a:gdLst/>
              <a:ahLst/>
              <a:cxnLst/>
              <a:rect l="l" t="t" r="r" b="b"/>
              <a:pathLst>
                <a:path w="18649211" h="13520678">
                  <a:moveTo>
                    <a:pt x="0" y="0"/>
                  </a:moveTo>
                  <a:lnTo>
                    <a:pt x="18649211" y="0"/>
                  </a:lnTo>
                  <a:lnTo>
                    <a:pt x="18649211" y="13520678"/>
                  </a:lnTo>
                  <a:lnTo>
                    <a:pt x="0" y="1352067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sz="1200" dirty="0"/>
            </a:p>
          </p:txBody>
        </p:sp>
        <p:sp>
          <p:nvSpPr>
            <p:cNvPr id="23" name="Freeform 7">
              <a:extLst>
                <a:ext uri="{FF2B5EF4-FFF2-40B4-BE49-F238E27FC236}">
                  <a16:creationId xmlns:a16="http://schemas.microsoft.com/office/drawing/2014/main" id="{080D8841-FD02-9175-92B5-1FD22A95C021}"/>
                </a:ext>
              </a:extLst>
            </p:cNvPr>
            <p:cNvSpPr>
              <a:spLocks noGrp="1" noRot="1" noMove="1" noResize="1" noEditPoints="1" noAdjustHandles="1" noChangeArrowheads="1" noChangeShapeType="1"/>
            </p:cNvSpPr>
            <p:nvPr/>
          </p:nvSpPr>
          <p:spPr>
            <a:xfrm rot="-5400000">
              <a:off x="1202808" y="652994"/>
              <a:ext cx="12605334" cy="13520678"/>
            </a:xfrm>
            <a:custGeom>
              <a:avLst/>
              <a:gdLst/>
              <a:ahLst/>
              <a:cxnLst/>
              <a:rect l="l" t="t" r="r" b="b"/>
              <a:pathLst>
                <a:path w="12605334" h="13520678">
                  <a:moveTo>
                    <a:pt x="0" y="0"/>
                  </a:moveTo>
                  <a:lnTo>
                    <a:pt x="12605334" y="0"/>
                  </a:lnTo>
                  <a:lnTo>
                    <a:pt x="12605334" y="13520678"/>
                  </a:lnTo>
                  <a:lnTo>
                    <a:pt x="0" y="1352067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4" name="Freeform 8">
              <a:extLst>
                <a:ext uri="{FF2B5EF4-FFF2-40B4-BE49-F238E27FC236}">
                  <a16:creationId xmlns:a16="http://schemas.microsoft.com/office/drawing/2014/main" id="{D530E134-CC63-29AF-8999-C04BDEA02695}"/>
                </a:ext>
              </a:extLst>
            </p:cNvPr>
            <p:cNvSpPr>
              <a:spLocks noGrp="1" noRot="1" noMove="1" noResize="1" noEditPoints="1" noAdjustHandles="1" noChangeArrowheads="1" noChangeShapeType="1"/>
            </p:cNvSpPr>
            <p:nvPr/>
          </p:nvSpPr>
          <p:spPr>
            <a:xfrm rot="-10800000">
              <a:off x="5958976" y="0"/>
              <a:ext cx="18475101" cy="13394448"/>
            </a:xfrm>
            <a:custGeom>
              <a:avLst/>
              <a:gdLst/>
              <a:ahLst/>
              <a:cxnLst/>
              <a:rect l="l" t="t" r="r" b="b"/>
              <a:pathLst>
                <a:path w="18475101" h="13394448">
                  <a:moveTo>
                    <a:pt x="0" y="0"/>
                  </a:moveTo>
                  <a:lnTo>
                    <a:pt x="18475101" y="0"/>
                  </a:lnTo>
                  <a:lnTo>
                    <a:pt x="18475101" y="13394448"/>
                  </a:lnTo>
                  <a:lnTo>
                    <a:pt x="0" y="1339444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5" name="Freeform 9">
              <a:extLst>
                <a:ext uri="{FF2B5EF4-FFF2-40B4-BE49-F238E27FC236}">
                  <a16:creationId xmlns:a16="http://schemas.microsoft.com/office/drawing/2014/main" id="{06FC1D5A-9A24-26A0-64B4-1DF6F61F9BEB}"/>
                </a:ext>
              </a:extLst>
            </p:cNvPr>
            <p:cNvSpPr>
              <a:spLocks noGrp="1" noRot="1" noMove="1" noResize="1" noEditPoints="1" noAdjustHandles="1" noChangeArrowheads="1" noChangeShapeType="1"/>
            </p:cNvSpPr>
            <p:nvPr/>
          </p:nvSpPr>
          <p:spPr>
            <a:xfrm rot="5400000">
              <a:off x="10754849" y="-390948"/>
              <a:ext cx="12487650" cy="13394448"/>
            </a:xfrm>
            <a:custGeom>
              <a:avLst/>
              <a:gdLst/>
              <a:ahLst/>
              <a:cxnLst/>
              <a:rect l="l" t="t" r="r" b="b"/>
              <a:pathLst>
                <a:path w="12487650" h="13394448">
                  <a:moveTo>
                    <a:pt x="0" y="0"/>
                  </a:moveTo>
                  <a:lnTo>
                    <a:pt x="12487650" y="0"/>
                  </a:lnTo>
                  <a:lnTo>
                    <a:pt x="12487650" y="13394448"/>
                  </a:lnTo>
                  <a:lnTo>
                    <a:pt x="0" y="13394448"/>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6" name="Freeform 10">
              <a:extLst>
                <a:ext uri="{FF2B5EF4-FFF2-40B4-BE49-F238E27FC236}">
                  <a16:creationId xmlns:a16="http://schemas.microsoft.com/office/drawing/2014/main" id="{134CCE66-1461-7923-B006-FE90725346CD}"/>
                </a:ext>
              </a:extLst>
            </p:cNvPr>
            <p:cNvSpPr>
              <a:spLocks noGrp="1" noRot="1" noMove="1" noResize="1" noEditPoints="1" noAdjustHandles="1" noChangeArrowheads="1" noChangeShapeType="1"/>
            </p:cNvSpPr>
            <p:nvPr/>
          </p:nvSpPr>
          <p:spPr>
            <a:xfrm>
              <a:off x="551050" y="594300"/>
              <a:ext cx="23342103" cy="12848800"/>
            </a:xfrm>
            <a:custGeom>
              <a:avLst/>
              <a:gdLst/>
              <a:ahLst/>
              <a:cxnLst/>
              <a:rect l="l" t="t" r="r" b="b"/>
              <a:pathLst>
                <a:path w="23342103" h="12848800">
                  <a:moveTo>
                    <a:pt x="0" y="0"/>
                  </a:moveTo>
                  <a:lnTo>
                    <a:pt x="23342103" y="0"/>
                  </a:lnTo>
                  <a:lnTo>
                    <a:pt x="23342103" y="12848801"/>
                  </a:lnTo>
                  <a:lnTo>
                    <a:pt x="0" y="12848801"/>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7" name="Freeform 11">
              <a:extLst>
                <a:ext uri="{FF2B5EF4-FFF2-40B4-BE49-F238E27FC236}">
                  <a16:creationId xmlns:a16="http://schemas.microsoft.com/office/drawing/2014/main" id="{B5E45CC0-8F99-AA50-D0B7-5FB5EA28AC13}"/>
                </a:ext>
              </a:extLst>
            </p:cNvPr>
            <p:cNvSpPr>
              <a:spLocks noGrp="1" noRot="1" noMove="1" noResize="1" noEditPoints="1" noAdjustHandles="1" noChangeArrowheads="1" noChangeShapeType="1"/>
            </p:cNvSpPr>
            <p:nvPr/>
          </p:nvSpPr>
          <p:spPr>
            <a:xfrm>
              <a:off x="12416187" y="594300"/>
              <a:ext cx="11671051" cy="12848800"/>
            </a:xfrm>
            <a:custGeom>
              <a:avLst/>
              <a:gdLst/>
              <a:ahLst/>
              <a:cxnLst/>
              <a:rect l="l" t="t" r="r" b="b"/>
              <a:pathLst>
                <a:path w="11671051" h="12848800">
                  <a:moveTo>
                    <a:pt x="0" y="0"/>
                  </a:moveTo>
                  <a:lnTo>
                    <a:pt x="11671052" y="0"/>
                  </a:lnTo>
                  <a:lnTo>
                    <a:pt x="11671052" y="12848801"/>
                  </a:lnTo>
                  <a:lnTo>
                    <a:pt x="0" y="12848801"/>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sp>
          <p:nvSpPr>
            <p:cNvPr id="28" name="Freeform 12">
              <a:extLst>
                <a:ext uri="{FF2B5EF4-FFF2-40B4-BE49-F238E27FC236}">
                  <a16:creationId xmlns:a16="http://schemas.microsoft.com/office/drawing/2014/main" id="{119A0987-4F1F-262A-DA12-B2CFAFAF2F30}"/>
                </a:ext>
              </a:extLst>
            </p:cNvPr>
            <p:cNvSpPr>
              <a:spLocks noGrp="1" noRot="1" noMove="1" noResize="1" noEditPoints="1" noAdjustHandles="1" noChangeArrowheads="1" noChangeShapeType="1"/>
            </p:cNvSpPr>
            <p:nvPr/>
          </p:nvSpPr>
          <p:spPr>
            <a:xfrm>
              <a:off x="745136" y="433600"/>
              <a:ext cx="23342103" cy="12848800"/>
            </a:xfrm>
            <a:custGeom>
              <a:avLst/>
              <a:gdLst/>
              <a:ahLst/>
              <a:cxnLst/>
              <a:rect l="l" t="t" r="r" b="b"/>
              <a:pathLst>
                <a:path w="23342103" h="12848800">
                  <a:moveTo>
                    <a:pt x="0" y="0"/>
                  </a:moveTo>
                  <a:lnTo>
                    <a:pt x="23342103" y="0"/>
                  </a:lnTo>
                  <a:lnTo>
                    <a:pt x="23342103" y="12848800"/>
                  </a:lnTo>
                  <a:lnTo>
                    <a:pt x="0" y="12848800"/>
                  </a:lnTo>
                  <a:lnTo>
                    <a:pt x="0" y="0"/>
                  </a:lnTo>
                  <a:close/>
                </a:path>
              </a:pathLst>
            </a:custGeom>
            <a:blipFill>
              <a:blip r:embed="rId9"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9" name="Freeform 13">
              <a:extLst>
                <a:ext uri="{FF2B5EF4-FFF2-40B4-BE49-F238E27FC236}">
                  <a16:creationId xmlns:a16="http://schemas.microsoft.com/office/drawing/2014/main" id="{86BB88A8-BF62-FB24-056F-F64FB68383BD}"/>
                </a:ext>
              </a:extLst>
            </p:cNvPr>
            <p:cNvSpPr>
              <a:spLocks noGrp="1" noRot="1" noMove="1" noResize="1" noEditPoints="1" noAdjustHandles="1" noChangeArrowheads="1" noChangeShapeType="1"/>
            </p:cNvSpPr>
            <p:nvPr/>
          </p:nvSpPr>
          <p:spPr>
            <a:xfrm>
              <a:off x="12416187" y="465120"/>
              <a:ext cx="11671051" cy="12848800"/>
            </a:xfrm>
            <a:custGeom>
              <a:avLst/>
              <a:gdLst/>
              <a:ahLst/>
              <a:cxnLst/>
              <a:rect l="l" t="t" r="r" b="b"/>
              <a:pathLst>
                <a:path w="11671051" h="12848800">
                  <a:moveTo>
                    <a:pt x="0" y="0"/>
                  </a:moveTo>
                  <a:lnTo>
                    <a:pt x="11671052" y="0"/>
                  </a:lnTo>
                  <a:lnTo>
                    <a:pt x="11671052" y="12848800"/>
                  </a:lnTo>
                  <a:lnTo>
                    <a:pt x="0" y="12848800"/>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dirty="0"/>
            </a:p>
          </p:txBody>
        </p:sp>
      </p:grpSp>
      <p:sp>
        <p:nvSpPr>
          <p:cNvPr id="17" name="TextBox 17">
            <a:extLst>
              <a:ext uri="{FF2B5EF4-FFF2-40B4-BE49-F238E27FC236}">
                <a16:creationId xmlns:a16="http://schemas.microsoft.com/office/drawing/2014/main" id="{871D674E-7750-1085-74F2-FB96CC422FF4}"/>
              </a:ext>
            </a:extLst>
          </p:cNvPr>
          <p:cNvSpPr txBox="1"/>
          <p:nvPr/>
        </p:nvSpPr>
        <p:spPr>
          <a:xfrm>
            <a:off x="273929" y="2214080"/>
            <a:ext cx="5822071" cy="2829364"/>
          </a:xfrm>
          <a:prstGeom prst="rect">
            <a:avLst/>
          </a:prstGeom>
        </p:spPr>
        <p:txBody>
          <a:bodyPr lIns="0" tIns="0" rIns="0" bIns="0" rtlCol="0" anchor="t">
            <a:spAutoFit/>
          </a:bodyPr>
          <a:lstStyle/>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He must have been so tired.</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I thought back to yesterday.</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It must have been so busy, </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to make him feel this way!</a:t>
            </a:r>
          </a:p>
          <a:p>
            <a:pPr algn="ctr">
              <a:lnSpc>
                <a:spcPts val="4533"/>
              </a:lnSpc>
            </a:pPr>
            <a:endPar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endParaRPr>
          </a:p>
        </p:txBody>
      </p:sp>
      <p:pic>
        <p:nvPicPr>
          <p:cNvPr id="2" name="Picture 1">
            <a:extLst>
              <a:ext uri="{FF2B5EF4-FFF2-40B4-BE49-F238E27FC236}">
                <a16:creationId xmlns:a16="http://schemas.microsoft.com/office/drawing/2014/main" id="{865E4F6F-C527-60FC-32CA-8A2E231E8E08}"/>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a:xfrm rot="16200000">
            <a:off x="5724807" y="3450117"/>
            <a:ext cx="3364358" cy="2995132"/>
          </a:xfrm>
          <a:prstGeom prst="rect">
            <a:avLst/>
          </a:prstGeom>
        </p:spPr>
      </p:pic>
      <p:grpSp>
        <p:nvGrpSpPr>
          <p:cNvPr id="7" name="Group 6">
            <a:extLst>
              <a:ext uri="{FF2B5EF4-FFF2-40B4-BE49-F238E27FC236}">
                <a16:creationId xmlns:a16="http://schemas.microsoft.com/office/drawing/2014/main" id="{B7490C8A-5CB5-AF66-03EF-94C510D68E27}"/>
              </a:ext>
            </a:extLst>
          </p:cNvPr>
          <p:cNvGrpSpPr/>
          <p:nvPr/>
        </p:nvGrpSpPr>
        <p:grpSpPr>
          <a:xfrm>
            <a:off x="8212691" y="348713"/>
            <a:ext cx="3677145" cy="3123410"/>
            <a:chOff x="8212691" y="348713"/>
            <a:chExt cx="3677145" cy="3123410"/>
          </a:xfrm>
        </p:grpSpPr>
        <p:pic>
          <p:nvPicPr>
            <p:cNvPr id="5" name="Picture 4">
              <a:extLst>
                <a:ext uri="{FF2B5EF4-FFF2-40B4-BE49-F238E27FC236}">
                  <a16:creationId xmlns:a16="http://schemas.microsoft.com/office/drawing/2014/main" id="{C89AE930-1C8A-9935-ED96-B3A9542382DD}"/>
                </a:ext>
              </a:extLst>
            </p:cNvPr>
            <p:cNvPicPr>
              <a:picLocks noChangeAspect="1"/>
            </p:cNvPicPr>
            <p:nvPr/>
          </p:nvPicPr>
          <p:blipFill>
            <a:blip r:embed="rId11" cstate="print">
              <a:extLst>
                <a:ext uri="{28A0092B-C50C-407E-A947-70E740481C1C}">
                  <a14:useLocalDpi xmlns:a14="http://schemas.microsoft.com/office/drawing/2010/main"/>
                </a:ext>
              </a:extLst>
            </a:blip>
            <a:srcRect/>
            <a:stretch>
              <a:fillRect/>
            </a:stretch>
          </p:blipFill>
          <p:spPr>
            <a:xfrm>
              <a:off x="8212691" y="348713"/>
              <a:ext cx="3677145" cy="3123410"/>
            </a:xfrm>
            <a:prstGeom prst="rect">
              <a:avLst/>
            </a:prstGeom>
          </p:spPr>
        </p:pic>
        <p:sp>
          <p:nvSpPr>
            <p:cNvPr id="6" name="TextBox 17">
              <a:extLst>
                <a:ext uri="{FF2B5EF4-FFF2-40B4-BE49-F238E27FC236}">
                  <a16:creationId xmlns:a16="http://schemas.microsoft.com/office/drawing/2014/main" id="{37CBA614-8D68-A8B4-33DE-C5E006AC0FE9}"/>
                </a:ext>
              </a:extLst>
            </p:cNvPr>
            <p:cNvSpPr txBox="1"/>
            <p:nvPr/>
          </p:nvSpPr>
          <p:spPr>
            <a:xfrm>
              <a:off x="8904552" y="1268371"/>
              <a:ext cx="2341733" cy="538737"/>
            </a:xfrm>
            <a:prstGeom prst="rect">
              <a:avLst/>
            </a:prstGeom>
          </p:spPr>
          <p:txBody>
            <a:bodyPr wrap="square" lIns="0" tIns="0" rIns="0" bIns="0" rtlCol="0" anchor="t">
              <a:spAutoFit/>
            </a:bodyPr>
            <a:lstStyle/>
            <a:p>
              <a:pPr algn="ctr">
                <a:lnSpc>
                  <a:spcPts val="4533"/>
                </a:lnSpc>
              </a:pPr>
              <a:r>
                <a:rPr lang="en-US" sz="3200" b="1" dirty="0">
                  <a:solidFill>
                    <a:schemeClr val="accent6">
                      <a:lumMod val="50000"/>
                    </a:schemeClr>
                  </a:solidFill>
                  <a:latin typeface="Open Sans" panose="020B0606030504020204" pitchFamily="34" charset="0"/>
                  <a:ea typeface="Open Sans" panose="020B0606030504020204" pitchFamily="34" charset="0"/>
                  <a:cs typeface="Open Sans" panose="020B0606030504020204" pitchFamily="34" charset="0"/>
                  <a:sym typeface="Open Sans 2 Medium"/>
                </a:rPr>
                <a:t>Yesterday</a:t>
              </a:r>
            </a:p>
          </p:txBody>
        </p:sp>
      </p:grpSp>
    </p:spTree>
    <p:extLst>
      <p:ext uri="{BB962C8B-B14F-4D97-AF65-F5344CB8AC3E}">
        <p14:creationId xmlns:p14="http://schemas.microsoft.com/office/powerpoint/2010/main" val="130882031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accel="31250" fill="hold" nodeType="clickEffect" p14:presetBounceEnd="31250">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14:bounceEnd="31250">
                                          <p:cBhvr additive="base">
                                            <p:cTn id="12" dur="1600" fill="hold"/>
                                            <p:tgtEl>
                                              <p:spTgt spid="2"/>
                                            </p:tgtEl>
                                            <p:attrNameLst>
                                              <p:attrName>ppt_x</p:attrName>
                                            </p:attrNameLst>
                                          </p:cBhvr>
                                          <p:tavLst>
                                            <p:tav tm="0">
                                              <p:val>
                                                <p:strVal val="#ppt_x"/>
                                              </p:val>
                                            </p:tav>
                                            <p:tav tm="100000">
                                              <p:val>
                                                <p:strVal val="#ppt_x"/>
                                              </p:val>
                                            </p:tav>
                                          </p:tavLst>
                                        </p:anim>
                                        <p:anim calcmode="lin" valueType="num" p14:bounceEnd="31250">
                                          <p:cBhvr additive="base">
                                            <p:cTn id="13" dur="1600" fill="hold"/>
                                            <p:tgtEl>
                                              <p:spTgt spid="2"/>
                                            </p:tgtEl>
                                            <p:attrNameLst>
                                              <p:attrName>ppt_y</p:attrName>
                                            </p:attrNameLst>
                                          </p:cBhvr>
                                          <p:tavLst>
                                            <p:tav tm="0">
                                              <p:val>
                                                <p:strVal val="1+#ppt_h/2"/>
                                              </p:val>
                                            </p:tav>
                                            <p:tav tm="100000">
                                              <p:val>
                                                <p:strVal val="#ppt_y"/>
                                              </p:val>
                                            </p:tav>
                                          </p:tavLst>
                                        </p:anim>
                                      </p:childTnLst>
                                    </p:cTn>
                                  </p:par>
                                  <p:par>
                                    <p:cTn id="14" presetID="2" presetClass="entr" presetSubtype="3" accel="31250" fill="hold" nodeType="withEffect" p14:presetBounceEnd="31250">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14:bounceEnd="31250">
                                          <p:cBhvr additive="base">
                                            <p:cTn id="16" dur="1600" fill="hold"/>
                                            <p:tgtEl>
                                              <p:spTgt spid="7"/>
                                            </p:tgtEl>
                                            <p:attrNameLst>
                                              <p:attrName>ppt_x</p:attrName>
                                            </p:attrNameLst>
                                          </p:cBhvr>
                                          <p:tavLst>
                                            <p:tav tm="0">
                                              <p:val>
                                                <p:strVal val="1+#ppt_w/2"/>
                                              </p:val>
                                            </p:tav>
                                            <p:tav tm="100000">
                                              <p:val>
                                                <p:strVal val="#ppt_x"/>
                                              </p:val>
                                            </p:tav>
                                          </p:tavLst>
                                        </p:anim>
                                        <p:anim calcmode="lin" valueType="num" p14:bounceEnd="31250">
                                          <p:cBhvr additive="base">
                                            <p:cTn id="17" dur="16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accel="3125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1600" fill="hold"/>
                                            <p:tgtEl>
                                              <p:spTgt spid="2"/>
                                            </p:tgtEl>
                                            <p:attrNameLst>
                                              <p:attrName>ppt_x</p:attrName>
                                            </p:attrNameLst>
                                          </p:cBhvr>
                                          <p:tavLst>
                                            <p:tav tm="0">
                                              <p:val>
                                                <p:strVal val="#ppt_x"/>
                                              </p:val>
                                            </p:tav>
                                            <p:tav tm="100000">
                                              <p:val>
                                                <p:strVal val="#ppt_x"/>
                                              </p:val>
                                            </p:tav>
                                          </p:tavLst>
                                        </p:anim>
                                        <p:anim calcmode="lin" valueType="num">
                                          <p:cBhvr additive="base">
                                            <p:cTn id="13" dur="1600" fill="hold"/>
                                            <p:tgtEl>
                                              <p:spTgt spid="2"/>
                                            </p:tgtEl>
                                            <p:attrNameLst>
                                              <p:attrName>ppt_y</p:attrName>
                                            </p:attrNameLst>
                                          </p:cBhvr>
                                          <p:tavLst>
                                            <p:tav tm="0">
                                              <p:val>
                                                <p:strVal val="1+#ppt_h/2"/>
                                              </p:val>
                                            </p:tav>
                                            <p:tav tm="100000">
                                              <p:val>
                                                <p:strVal val="#ppt_y"/>
                                              </p:val>
                                            </p:tav>
                                          </p:tavLst>
                                        </p:anim>
                                      </p:childTnLst>
                                    </p:cTn>
                                  </p:par>
                                  <p:par>
                                    <p:cTn id="14" presetID="2" presetClass="entr" presetSubtype="3" accel="3125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additive="base">
                                            <p:cTn id="16" dur="1600" fill="hold"/>
                                            <p:tgtEl>
                                              <p:spTgt spid="7"/>
                                            </p:tgtEl>
                                            <p:attrNameLst>
                                              <p:attrName>ppt_x</p:attrName>
                                            </p:attrNameLst>
                                          </p:cBhvr>
                                          <p:tavLst>
                                            <p:tav tm="0">
                                              <p:val>
                                                <p:strVal val="1+#ppt_w/2"/>
                                              </p:val>
                                            </p:tav>
                                            <p:tav tm="100000">
                                              <p:val>
                                                <p:strVal val="#ppt_x"/>
                                              </p:val>
                                            </p:tav>
                                          </p:tavLst>
                                        </p:anim>
                                        <p:anim calcmode="lin" valueType="num">
                                          <p:cBhvr additive="base">
                                            <p:cTn id="17" dur="1600" fill="hold"/>
                                            <p:tgtEl>
                                              <p:spTgt spid="7"/>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B2B4A489-BF57-DE86-3D1E-A1E58FF3365C}"/>
            </a:ext>
          </a:extLst>
        </p:cNvPr>
        <p:cNvGrpSpPr/>
        <p:nvPr/>
      </p:nvGrpSpPr>
      <p:grpSpPr>
        <a:xfrm>
          <a:off x="0" y="0"/>
          <a:ext cx="0" cy="0"/>
          <a:chOff x="0" y="0"/>
          <a:chExt cx="0" cy="0"/>
        </a:xfrm>
      </p:grpSpPr>
      <p:grpSp>
        <p:nvGrpSpPr>
          <p:cNvPr id="21" name="Group 5">
            <a:extLst>
              <a:ext uri="{FF2B5EF4-FFF2-40B4-BE49-F238E27FC236}">
                <a16:creationId xmlns:a16="http://schemas.microsoft.com/office/drawing/2014/main" id="{38664934-8BAA-CEAB-8387-E5427B6BD843}"/>
              </a:ext>
            </a:extLst>
          </p:cNvPr>
          <p:cNvGrpSpPr>
            <a:grpSpLocks noGrp="1" noUngrp="1" noRot="1" noMove="1" noResize="1"/>
          </p:cNvGrpSpPr>
          <p:nvPr/>
        </p:nvGrpSpPr>
        <p:grpSpPr>
          <a:xfrm>
            <a:off x="-112094" y="0"/>
            <a:ext cx="12217039" cy="6889520"/>
            <a:chOff x="0" y="0"/>
            <a:chExt cx="24434077" cy="13779040"/>
          </a:xfrm>
        </p:grpSpPr>
        <p:sp>
          <p:nvSpPr>
            <p:cNvPr id="22" name="Freeform 6">
              <a:extLst>
                <a:ext uri="{FF2B5EF4-FFF2-40B4-BE49-F238E27FC236}">
                  <a16:creationId xmlns:a16="http://schemas.microsoft.com/office/drawing/2014/main" id="{134BE17C-0043-DBB8-B790-996230DB5CDD}"/>
                </a:ext>
              </a:extLst>
            </p:cNvPr>
            <p:cNvSpPr>
              <a:spLocks noGrp="1" noRot="1" noMove="1" noResize="1" noEditPoints="1" noAdjustHandles="1" noChangeArrowheads="1" noChangeShapeType="1"/>
            </p:cNvSpPr>
            <p:nvPr/>
          </p:nvSpPr>
          <p:spPr>
            <a:xfrm>
              <a:off x="0" y="258362"/>
              <a:ext cx="18649211" cy="13520678"/>
            </a:xfrm>
            <a:custGeom>
              <a:avLst/>
              <a:gdLst/>
              <a:ahLst/>
              <a:cxnLst/>
              <a:rect l="l" t="t" r="r" b="b"/>
              <a:pathLst>
                <a:path w="18649211" h="13520678">
                  <a:moveTo>
                    <a:pt x="0" y="0"/>
                  </a:moveTo>
                  <a:lnTo>
                    <a:pt x="18649211" y="0"/>
                  </a:lnTo>
                  <a:lnTo>
                    <a:pt x="18649211" y="13520678"/>
                  </a:lnTo>
                  <a:lnTo>
                    <a:pt x="0" y="1352067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sz="1200" dirty="0"/>
            </a:p>
          </p:txBody>
        </p:sp>
        <p:sp>
          <p:nvSpPr>
            <p:cNvPr id="23" name="Freeform 7">
              <a:extLst>
                <a:ext uri="{FF2B5EF4-FFF2-40B4-BE49-F238E27FC236}">
                  <a16:creationId xmlns:a16="http://schemas.microsoft.com/office/drawing/2014/main" id="{EFBCE202-F6DF-A62F-514F-CF4006F6C0F1}"/>
                </a:ext>
              </a:extLst>
            </p:cNvPr>
            <p:cNvSpPr>
              <a:spLocks noGrp="1" noRot="1" noMove="1" noResize="1" noEditPoints="1" noAdjustHandles="1" noChangeArrowheads="1" noChangeShapeType="1"/>
            </p:cNvSpPr>
            <p:nvPr/>
          </p:nvSpPr>
          <p:spPr>
            <a:xfrm rot="-5400000">
              <a:off x="1202808" y="652994"/>
              <a:ext cx="12605334" cy="13520678"/>
            </a:xfrm>
            <a:custGeom>
              <a:avLst/>
              <a:gdLst/>
              <a:ahLst/>
              <a:cxnLst/>
              <a:rect l="l" t="t" r="r" b="b"/>
              <a:pathLst>
                <a:path w="12605334" h="13520678">
                  <a:moveTo>
                    <a:pt x="0" y="0"/>
                  </a:moveTo>
                  <a:lnTo>
                    <a:pt x="12605334" y="0"/>
                  </a:lnTo>
                  <a:lnTo>
                    <a:pt x="12605334" y="13520678"/>
                  </a:lnTo>
                  <a:lnTo>
                    <a:pt x="0" y="1352067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4" name="Freeform 8">
              <a:extLst>
                <a:ext uri="{FF2B5EF4-FFF2-40B4-BE49-F238E27FC236}">
                  <a16:creationId xmlns:a16="http://schemas.microsoft.com/office/drawing/2014/main" id="{8BB3B440-C63B-5D63-832D-7ADFBFAF4A8A}"/>
                </a:ext>
              </a:extLst>
            </p:cNvPr>
            <p:cNvSpPr>
              <a:spLocks noGrp="1" noRot="1" noMove="1" noResize="1" noEditPoints="1" noAdjustHandles="1" noChangeArrowheads="1" noChangeShapeType="1"/>
            </p:cNvSpPr>
            <p:nvPr/>
          </p:nvSpPr>
          <p:spPr>
            <a:xfrm rot="-10800000">
              <a:off x="5958976" y="0"/>
              <a:ext cx="18475101" cy="13394448"/>
            </a:xfrm>
            <a:custGeom>
              <a:avLst/>
              <a:gdLst/>
              <a:ahLst/>
              <a:cxnLst/>
              <a:rect l="l" t="t" r="r" b="b"/>
              <a:pathLst>
                <a:path w="18475101" h="13394448">
                  <a:moveTo>
                    <a:pt x="0" y="0"/>
                  </a:moveTo>
                  <a:lnTo>
                    <a:pt x="18475101" y="0"/>
                  </a:lnTo>
                  <a:lnTo>
                    <a:pt x="18475101" y="13394448"/>
                  </a:lnTo>
                  <a:lnTo>
                    <a:pt x="0" y="1339444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5" name="Freeform 9">
              <a:extLst>
                <a:ext uri="{FF2B5EF4-FFF2-40B4-BE49-F238E27FC236}">
                  <a16:creationId xmlns:a16="http://schemas.microsoft.com/office/drawing/2014/main" id="{E6FCE564-7E9A-DE28-90FD-FA0B5AB5D811}"/>
                </a:ext>
              </a:extLst>
            </p:cNvPr>
            <p:cNvSpPr>
              <a:spLocks noGrp="1" noRot="1" noMove="1" noResize="1" noEditPoints="1" noAdjustHandles="1" noChangeArrowheads="1" noChangeShapeType="1"/>
            </p:cNvSpPr>
            <p:nvPr/>
          </p:nvSpPr>
          <p:spPr>
            <a:xfrm rot="5400000">
              <a:off x="10754849" y="-390948"/>
              <a:ext cx="12487650" cy="13394448"/>
            </a:xfrm>
            <a:custGeom>
              <a:avLst/>
              <a:gdLst/>
              <a:ahLst/>
              <a:cxnLst/>
              <a:rect l="l" t="t" r="r" b="b"/>
              <a:pathLst>
                <a:path w="12487650" h="13394448">
                  <a:moveTo>
                    <a:pt x="0" y="0"/>
                  </a:moveTo>
                  <a:lnTo>
                    <a:pt x="12487650" y="0"/>
                  </a:lnTo>
                  <a:lnTo>
                    <a:pt x="12487650" y="13394448"/>
                  </a:lnTo>
                  <a:lnTo>
                    <a:pt x="0" y="13394448"/>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6" name="Freeform 10">
              <a:extLst>
                <a:ext uri="{FF2B5EF4-FFF2-40B4-BE49-F238E27FC236}">
                  <a16:creationId xmlns:a16="http://schemas.microsoft.com/office/drawing/2014/main" id="{709FC55D-FFDD-491D-2202-1054BA098C0C}"/>
                </a:ext>
              </a:extLst>
            </p:cNvPr>
            <p:cNvSpPr>
              <a:spLocks noGrp="1" noRot="1" noMove="1" noResize="1" noEditPoints="1" noAdjustHandles="1" noChangeArrowheads="1" noChangeShapeType="1"/>
            </p:cNvSpPr>
            <p:nvPr/>
          </p:nvSpPr>
          <p:spPr>
            <a:xfrm>
              <a:off x="551050" y="594300"/>
              <a:ext cx="23342103" cy="12848800"/>
            </a:xfrm>
            <a:custGeom>
              <a:avLst/>
              <a:gdLst/>
              <a:ahLst/>
              <a:cxnLst/>
              <a:rect l="l" t="t" r="r" b="b"/>
              <a:pathLst>
                <a:path w="23342103" h="12848800">
                  <a:moveTo>
                    <a:pt x="0" y="0"/>
                  </a:moveTo>
                  <a:lnTo>
                    <a:pt x="23342103" y="0"/>
                  </a:lnTo>
                  <a:lnTo>
                    <a:pt x="23342103" y="12848801"/>
                  </a:lnTo>
                  <a:lnTo>
                    <a:pt x="0" y="12848801"/>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7" name="Freeform 11">
              <a:extLst>
                <a:ext uri="{FF2B5EF4-FFF2-40B4-BE49-F238E27FC236}">
                  <a16:creationId xmlns:a16="http://schemas.microsoft.com/office/drawing/2014/main" id="{17386DA0-AF9B-BCDD-ADD7-AD025E2DD69E}"/>
                </a:ext>
              </a:extLst>
            </p:cNvPr>
            <p:cNvSpPr>
              <a:spLocks noGrp="1" noRot="1" noMove="1" noResize="1" noEditPoints="1" noAdjustHandles="1" noChangeArrowheads="1" noChangeShapeType="1"/>
            </p:cNvSpPr>
            <p:nvPr/>
          </p:nvSpPr>
          <p:spPr>
            <a:xfrm>
              <a:off x="12416187" y="594300"/>
              <a:ext cx="11671051" cy="12848800"/>
            </a:xfrm>
            <a:custGeom>
              <a:avLst/>
              <a:gdLst/>
              <a:ahLst/>
              <a:cxnLst/>
              <a:rect l="l" t="t" r="r" b="b"/>
              <a:pathLst>
                <a:path w="11671051" h="12848800">
                  <a:moveTo>
                    <a:pt x="0" y="0"/>
                  </a:moveTo>
                  <a:lnTo>
                    <a:pt x="11671052" y="0"/>
                  </a:lnTo>
                  <a:lnTo>
                    <a:pt x="11671052" y="12848801"/>
                  </a:lnTo>
                  <a:lnTo>
                    <a:pt x="0" y="12848801"/>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sp>
          <p:nvSpPr>
            <p:cNvPr id="28" name="Freeform 12">
              <a:extLst>
                <a:ext uri="{FF2B5EF4-FFF2-40B4-BE49-F238E27FC236}">
                  <a16:creationId xmlns:a16="http://schemas.microsoft.com/office/drawing/2014/main" id="{AF28358C-6386-B1F3-FC42-2E8751BEACAA}"/>
                </a:ext>
              </a:extLst>
            </p:cNvPr>
            <p:cNvSpPr>
              <a:spLocks noGrp="1" noRot="1" noMove="1" noResize="1" noEditPoints="1" noAdjustHandles="1" noChangeArrowheads="1" noChangeShapeType="1"/>
            </p:cNvSpPr>
            <p:nvPr/>
          </p:nvSpPr>
          <p:spPr>
            <a:xfrm>
              <a:off x="745136" y="433600"/>
              <a:ext cx="23342103" cy="12848800"/>
            </a:xfrm>
            <a:custGeom>
              <a:avLst/>
              <a:gdLst/>
              <a:ahLst/>
              <a:cxnLst/>
              <a:rect l="l" t="t" r="r" b="b"/>
              <a:pathLst>
                <a:path w="23342103" h="12848800">
                  <a:moveTo>
                    <a:pt x="0" y="0"/>
                  </a:moveTo>
                  <a:lnTo>
                    <a:pt x="23342103" y="0"/>
                  </a:lnTo>
                  <a:lnTo>
                    <a:pt x="23342103" y="12848800"/>
                  </a:lnTo>
                  <a:lnTo>
                    <a:pt x="0" y="12848800"/>
                  </a:lnTo>
                  <a:lnTo>
                    <a:pt x="0" y="0"/>
                  </a:lnTo>
                  <a:close/>
                </a:path>
              </a:pathLst>
            </a:custGeom>
            <a:blipFill>
              <a:blip r:embed="rId9"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9" name="Freeform 13">
              <a:extLst>
                <a:ext uri="{FF2B5EF4-FFF2-40B4-BE49-F238E27FC236}">
                  <a16:creationId xmlns:a16="http://schemas.microsoft.com/office/drawing/2014/main" id="{27FAA3C3-96A3-96D2-3D4B-A535B4A15E55}"/>
                </a:ext>
              </a:extLst>
            </p:cNvPr>
            <p:cNvSpPr>
              <a:spLocks noGrp="1" noRot="1" noMove="1" noResize="1" noEditPoints="1" noAdjustHandles="1" noChangeArrowheads="1" noChangeShapeType="1"/>
            </p:cNvSpPr>
            <p:nvPr/>
          </p:nvSpPr>
          <p:spPr>
            <a:xfrm>
              <a:off x="12416187" y="465120"/>
              <a:ext cx="11671051" cy="12848800"/>
            </a:xfrm>
            <a:custGeom>
              <a:avLst/>
              <a:gdLst/>
              <a:ahLst/>
              <a:cxnLst/>
              <a:rect l="l" t="t" r="r" b="b"/>
              <a:pathLst>
                <a:path w="11671051" h="12848800">
                  <a:moveTo>
                    <a:pt x="0" y="0"/>
                  </a:moveTo>
                  <a:lnTo>
                    <a:pt x="11671052" y="0"/>
                  </a:lnTo>
                  <a:lnTo>
                    <a:pt x="11671052" y="12848800"/>
                  </a:lnTo>
                  <a:lnTo>
                    <a:pt x="0" y="12848800"/>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dirty="0"/>
            </a:p>
          </p:txBody>
        </p:sp>
      </p:grpSp>
      <p:sp>
        <p:nvSpPr>
          <p:cNvPr id="17" name="TextBox 17">
            <a:extLst>
              <a:ext uri="{FF2B5EF4-FFF2-40B4-BE49-F238E27FC236}">
                <a16:creationId xmlns:a16="http://schemas.microsoft.com/office/drawing/2014/main" id="{46A3F9C8-94CA-6A2F-FAB5-6EBC01BCECCC}"/>
              </a:ext>
            </a:extLst>
          </p:cNvPr>
          <p:cNvSpPr txBox="1"/>
          <p:nvPr/>
        </p:nvSpPr>
        <p:spPr>
          <a:xfrm>
            <a:off x="273928" y="615396"/>
            <a:ext cx="5822071" cy="2829364"/>
          </a:xfrm>
          <a:prstGeom prst="rect">
            <a:avLst/>
          </a:prstGeom>
        </p:spPr>
        <p:txBody>
          <a:bodyPr lIns="0" tIns="0" rIns="0" bIns="0" rtlCol="0" anchor="t">
            <a:spAutoFit/>
          </a:bodyPr>
          <a:lstStyle/>
          <a:p>
            <a:pPr algn="ctr">
              <a:lnSpc>
                <a:spcPts val="4533"/>
              </a:lnSpc>
            </a:pPr>
            <a:endPar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endParaRPr>
          </a:p>
          <a:p>
            <a:pPr algn="ctr">
              <a:lnSpc>
                <a:spcPts val="4533"/>
              </a:lnSpc>
            </a:pPr>
            <a:endPar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endParaRP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In the middle of the night,</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I had some nightmares.</a:t>
            </a:r>
          </a:p>
          <a:p>
            <a:pPr algn="ctr">
              <a:lnSpc>
                <a:spcPts val="4533"/>
              </a:lnSpc>
            </a:pPr>
            <a:endPar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endParaRPr>
          </a:p>
        </p:txBody>
      </p:sp>
      <p:sp>
        <p:nvSpPr>
          <p:cNvPr id="2" name="TextBox 17">
            <a:extLst>
              <a:ext uri="{FF2B5EF4-FFF2-40B4-BE49-F238E27FC236}">
                <a16:creationId xmlns:a16="http://schemas.microsoft.com/office/drawing/2014/main" id="{808597FE-B7A5-131A-2DF7-3309C77134A6}"/>
              </a:ext>
            </a:extLst>
          </p:cNvPr>
          <p:cNvSpPr txBox="1"/>
          <p:nvPr/>
        </p:nvSpPr>
        <p:spPr>
          <a:xfrm>
            <a:off x="6122909" y="232560"/>
            <a:ext cx="5822071" cy="2252283"/>
          </a:xfrm>
          <a:prstGeom prst="rect">
            <a:avLst/>
          </a:prstGeom>
        </p:spPr>
        <p:txBody>
          <a:bodyPr lIns="0" tIns="0" rIns="0" bIns="0" rtlCol="0" anchor="t">
            <a:spAutoFit/>
          </a:bodyPr>
          <a:lstStyle/>
          <a:p>
            <a:pPr algn="ctr">
              <a:lnSpc>
                <a:spcPts val="4533"/>
              </a:lnSpc>
            </a:pPr>
            <a:endPar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endParaRP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Dad came running in</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to help stop my scares!</a:t>
            </a:r>
          </a:p>
          <a:p>
            <a:pPr algn="ctr">
              <a:lnSpc>
                <a:spcPts val="4533"/>
              </a:lnSpc>
            </a:pPr>
            <a:endPar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endParaRPr>
          </a:p>
        </p:txBody>
      </p:sp>
      <p:sp>
        <p:nvSpPr>
          <p:cNvPr id="4" name="TextBox 17">
            <a:extLst>
              <a:ext uri="{FF2B5EF4-FFF2-40B4-BE49-F238E27FC236}">
                <a16:creationId xmlns:a16="http://schemas.microsoft.com/office/drawing/2014/main" id="{5E82C6C3-06F5-5574-A28C-57181F464D54}"/>
              </a:ext>
            </a:extLst>
          </p:cNvPr>
          <p:cNvSpPr txBox="1"/>
          <p:nvPr/>
        </p:nvSpPr>
        <p:spPr>
          <a:xfrm>
            <a:off x="273927" y="615396"/>
            <a:ext cx="5822071" cy="1675202"/>
          </a:xfrm>
          <a:prstGeom prst="rect">
            <a:avLst/>
          </a:prstGeom>
        </p:spPr>
        <p:txBody>
          <a:bodyPr lIns="0" tIns="0" rIns="0" bIns="0" rtlCol="0" anchor="t">
            <a:spAutoFit/>
          </a:bodyPr>
          <a:lstStyle/>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Yesterday…</a:t>
            </a:r>
          </a:p>
          <a:p>
            <a:pPr algn="ctr">
              <a:lnSpc>
                <a:spcPts val="4533"/>
              </a:lnSpc>
            </a:pPr>
            <a:endPar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endParaRPr>
          </a:p>
          <a:p>
            <a:pPr algn="ctr">
              <a:lnSpc>
                <a:spcPts val="4533"/>
              </a:lnSpc>
            </a:pPr>
            <a:endPar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endParaRPr>
          </a:p>
        </p:txBody>
      </p:sp>
      <p:pic>
        <p:nvPicPr>
          <p:cNvPr id="6" name="Picture 5">
            <a:extLst>
              <a:ext uri="{FF2B5EF4-FFF2-40B4-BE49-F238E27FC236}">
                <a16:creationId xmlns:a16="http://schemas.microsoft.com/office/drawing/2014/main" id="{12DF7C18-CF57-FE96-FD03-176026D1DCC5}"/>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a:xfrm>
            <a:off x="810883" y="3071004"/>
            <a:ext cx="4916028" cy="3389622"/>
          </a:xfrm>
          <a:prstGeom prst="rect">
            <a:avLst/>
          </a:prstGeom>
        </p:spPr>
      </p:pic>
      <p:pic>
        <p:nvPicPr>
          <p:cNvPr id="10" name="Picture 9">
            <a:extLst>
              <a:ext uri="{FF2B5EF4-FFF2-40B4-BE49-F238E27FC236}">
                <a16:creationId xmlns:a16="http://schemas.microsoft.com/office/drawing/2014/main" id="{534307F7-510E-90E3-4D2C-E30F7051C2C3}"/>
              </a:ext>
            </a:extLst>
          </p:cNvPr>
          <p:cNvPicPr>
            <a:picLocks noChangeAspect="1"/>
          </p:cNvPicPr>
          <p:nvPr/>
        </p:nvPicPr>
        <p:blipFill>
          <a:blip r:embed="rId11" cstate="print">
            <a:extLst>
              <a:ext uri="{28A0092B-C50C-407E-A947-70E740481C1C}">
                <a14:useLocalDpi xmlns:a14="http://schemas.microsoft.com/office/drawing/2010/main"/>
              </a:ext>
            </a:extLst>
          </a:blip>
          <a:srcRect/>
          <a:stretch>
            <a:fillRect/>
          </a:stretch>
        </p:blipFill>
        <p:spPr>
          <a:xfrm>
            <a:off x="6702181" y="2089746"/>
            <a:ext cx="5103797" cy="4370880"/>
          </a:xfrm>
          <a:prstGeom prst="rect">
            <a:avLst/>
          </a:prstGeom>
        </p:spPr>
      </p:pic>
    </p:spTree>
    <p:extLst>
      <p:ext uri="{BB962C8B-B14F-4D97-AF65-F5344CB8AC3E}">
        <p14:creationId xmlns:p14="http://schemas.microsoft.com/office/powerpoint/2010/main" val="259009663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xEl>
                                                  <p:pRg st="2" end="2"/>
                                                </p:txEl>
                                              </p:spTgt>
                                            </p:tgtEl>
                                            <p:attrNameLst>
                                              <p:attrName>style.visibility</p:attrName>
                                            </p:attrNameLst>
                                          </p:cBhvr>
                                          <p:to>
                                            <p:strVal val="visible"/>
                                          </p:to>
                                        </p:set>
                                        <p:animEffect transition="in" filter="fade">
                                          <p:cBhvr>
                                            <p:cTn id="7" dur="1000"/>
                                            <p:tgtEl>
                                              <p:spTgt spid="17">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7">
                                                <p:txEl>
                                                  <p:pRg st="3" end="3"/>
                                                </p:txEl>
                                              </p:spTgt>
                                            </p:tgtEl>
                                            <p:attrNameLst>
                                              <p:attrName>style.visibility</p:attrName>
                                            </p:attrNameLst>
                                          </p:cBhvr>
                                          <p:to>
                                            <p:strVal val="visible"/>
                                          </p:to>
                                        </p:set>
                                        <p:animEffect transition="in" filter="fade">
                                          <p:cBhvr>
                                            <p:cTn id="10" dur="1000"/>
                                            <p:tgtEl>
                                              <p:spTgt spid="17">
                                                <p:txEl>
                                                  <p:pRg st="3" end="3"/>
                                                </p:txEl>
                                              </p:spTgt>
                                            </p:tgtEl>
                                          </p:cBhvr>
                                        </p:animEffect>
                                      </p:childTnLst>
                                    </p:cTn>
                                  </p:par>
                                  <p:par>
                                    <p:cTn id="11" presetID="2" presetClass="entr" presetSubtype="4" accel="31250" fill="hold" nodeType="withEffect" p14:presetBounceEnd="31250">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14:bounceEnd="31250">
                                          <p:cBhvr additive="base">
                                            <p:cTn id="13" dur="1600" fill="hold"/>
                                            <p:tgtEl>
                                              <p:spTgt spid="6"/>
                                            </p:tgtEl>
                                            <p:attrNameLst>
                                              <p:attrName>ppt_x</p:attrName>
                                            </p:attrNameLst>
                                          </p:cBhvr>
                                          <p:tavLst>
                                            <p:tav tm="0">
                                              <p:val>
                                                <p:strVal val="#ppt_x"/>
                                              </p:val>
                                            </p:tav>
                                            <p:tav tm="100000">
                                              <p:val>
                                                <p:strVal val="#ppt_x"/>
                                              </p:val>
                                            </p:tav>
                                          </p:tavLst>
                                        </p:anim>
                                        <p:anim calcmode="lin" valueType="num" p14:bounceEnd="31250">
                                          <p:cBhvr additive="base">
                                            <p:cTn id="14" dur="16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childTnLst>
                                    </p:cTn>
                                  </p:par>
                                  <p:par>
                                    <p:cTn id="20" presetID="2" presetClass="entr" presetSubtype="6" accel="31250" fill="hold" nodeType="withEffect" p14:presetBounceEnd="31250">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14:bounceEnd="31250">
                                          <p:cBhvr additive="base">
                                            <p:cTn id="22" dur="1600" fill="hold"/>
                                            <p:tgtEl>
                                              <p:spTgt spid="10"/>
                                            </p:tgtEl>
                                            <p:attrNameLst>
                                              <p:attrName>ppt_x</p:attrName>
                                            </p:attrNameLst>
                                          </p:cBhvr>
                                          <p:tavLst>
                                            <p:tav tm="0">
                                              <p:val>
                                                <p:strVal val="1+#ppt_w/2"/>
                                              </p:val>
                                            </p:tav>
                                            <p:tav tm="100000">
                                              <p:val>
                                                <p:strVal val="#ppt_x"/>
                                              </p:val>
                                            </p:tav>
                                          </p:tavLst>
                                        </p:anim>
                                        <p:anim calcmode="lin" valueType="num" p14:bounceEnd="31250">
                                          <p:cBhvr additive="base">
                                            <p:cTn id="23" dur="16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xEl>
                                                  <p:pRg st="2" end="2"/>
                                                </p:txEl>
                                              </p:spTgt>
                                            </p:tgtEl>
                                            <p:attrNameLst>
                                              <p:attrName>style.visibility</p:attrName>
                                            </p:attrNameLst>
                                          </p:cBhvr>
                                          <p:to>
                                            <p:strVal val="visible"/>
                                          </p:to>
                                        </p:set>
                                        <p:animEffect transition="in" filter="fade">
                                          <p:cBhvr>
                                            <p:cTn id="7" dur="1000"/>
                                            <p:tgtEl>
                                              <p:spTgt spid="17">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7">
                                                <p:txEl>
                                                  <p:pRg st="3" end="3"/>
                                                </p:txEl>
                                              </p:spTgt>
                                            </p:tgtEl>
                                            <p:attrNameLst>
                                              <p:attrName>style.visibility</p:attrName>
                                            </p:attrNameLst>
                                          </p:cBhvr>
                                          <p:to>
                                            <p:strVal val="visible"/>
                                          </p:to>
                                        </p:set>
                                        <p:animEffect transition="in" filter="fade">
                                          <p:cBhvr>
                                            <p:cTn id="10" dur="1000"/>
                                            <p:tgtEl>
                                              <p:spTgt spid="17">
                                                <p:txEl>
                                                  <p:pRg st="3" end="3"/>
                                                </p:txEl>
                                              </p:spTgt>
                                            </p:tgtEl>
                                          </p:cBhvr>
                                        </p:animEffect>
                                      </p:childTnLst>
                                    </p:cTn>
                                  </p:par>
                                  <p:par>
                                    <p:cTn id="11" presetID="2" presetClass="entr" presetSubtype="4" accel="31250" fill="hold" nodeType="with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1600" fill="hold"/>
                                            <p:tgtEl>
                                              <p:spTgt spid="6"/>
                                            </p:tgtEl>
                                            <p:attrNameLst>
                                              <p:attrName>ppt_x</p:attrName>
                                            </p:attrNameLst>
                                          </p:cBhvr>
                                          <p:tavLst>
                                            <p:tav tm="0">
                                              <p:val>
                                                <p:strVal val="#ppt_x"/>
                                              </p:val>
                                            </p:tav>
                                            <p:tav tm="100000">
                                              <p:val>
                                                <p:strVal val="#ppt_x"/>
                                              </p:val>
                                            </p:tav>
                                          </p:tavLst>
                                        </p:anim>
                                        <p:anim calcmode="lin" valueType="num">
                                          <p:cBhvr additive="base">
                                            <p:cTn id="14" dur="16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childTnLst>
                                    </p:cTn>
                                  </p:par>
                                  <p:par>
                                    <p:cTn id="20" presetID="2" presetClass="entr" presetSubtype="6" accel="3125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additive="base">
                                            <p:cTn id="22" dur="1600" fill="hold"/>
                                            <p:tgtEl>
                                              <p:spTgt spid="10"/>
                                            </p:tgtEl>
                                            <p:attrNameLst>
                                              <p:attrName>ppt_x</p:attrName>
                                            </p:attrNameLst>
                                          </p:cBhvr>
                                          <p:tavLst>
                                            <p:tav tm="0">
                                              <p:val>
                                                <p:strVal val="1+#ppt_w/2"/>
                                              </p:val>
                                            </p:tav>
                                            <p:tav tm="100000">
                                              <p:val>
                                                <p:strVal val="#ppt_x"/>
                                              </p:val>
                                            </p:tav>
                                          </p:tavLst>
                                        </p:anim>
                                        <p:anim calcmode="lin" valueType="num">
                                          <p:cBhvr additive="base">
                                            <p:cTn id="23" dur="16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FF8B7F1F-6321-60FC-75BE-4E143808704A}"/>
            </a:ext>
          </a:extLst>
        </p:cNvPr>
        <p:cNvGrpSpPr/>
        <p:nvPr/>
      </p:nvGrpSpPr>
      <p:grpSpPr>
        <a:xfrm>
          <a:off x="0" y="0"/>
          <a:ext cx="0" cy="0"/>
          <a:chOff x="0" y="0"/>
          <a:chExt cx="0" cy="0"/>
        </a:xfrm>
      </p:grpSpPr>
      <p:grpSp>
        <p:nvGrpSpPr>
          <p:cNvPr id="21" name="Group 5">
            <a:extLst>
              <a:ext uri="{FF2B5EF4-FFF2-40B4-BE49-F238E27FC236}">
                <a16:creationId xmlns:a16="http://schemas.microsoft.com/office/drawing/2014/main" id="{3E395E82-30FA-64CC-2C3A-F7ACCA9D8C27}"/>
              </a:ext>
            </a:extLst>
          </p:cNvPr>
          <p:cNvGrpSpPr>
            <a:grpSpLocks noGrp="1" noUngrp="1" noRot="1" noMove="1" noResize="1"/>
          </p:cNvGrpSpPr>
          <p:nvPr/>
        </p:nvGrpSpPr>
        <p:grpSpPr>
          <a:xfrm>
            <a:off x="-112094" y="0"/>
            <a:ext cx="12217039" cy="6889520"/>
            <a:chOff x="0" y="0"/>
            <a:chExt cx="24434077" cy="13779040"/>
          </a:xfrm>
        </p:grpSpPr>
        <p:sp>
          <p:nvSpPr>
            <p:cNvPr id="22" name="Freeform 6">
              <a:extLst>
                <a:ext uri="{FF2B5EF4-FFF2-40B4-BE49-F238E27FC236}">
                  <a16:creationId xmlns:a16="http://schemas.microsoft.com/office/drawing/2014/main" id="{F55356B5-F91B-7B56-5701-82C4453F4100}"/>
                </a:ext>
              </a:extLst>
            </p:cNvPr>
            <p:cNvSpPr>
              <a:spLocks noGrp="1" noRot="1" noMove="1" noResize="1" noEditPoints="1" noAdjustHandles="1" noChangeArrowheads="1" noChangeShapeType="1"/>
            </p:cNvSpPr>
            <p:nvPr/>
          </p:nvSpPr>
          <p:spPr>
            <a:xfrm>
              <a:off x="0" y="258362"/>
              <a:ext cx="18649211" cy="13520678"/>
            </a:xfrm>
            <a:custGeom>
              <a:avLst/>
              <a:gdLst/>
              <a:ahLst/>
              <a:cxnLst/>
              <a:rect l="l" t="t" r="r" b="b"/>
              <a:pathLst>
                <a:path w="18649211" h="13520678">
                  <a:moveTo>
                    <a:pt x="0" y="0"/>
                  </a:moveTo>
                  <a:lnTo>
                    <a:pt x="18649211" y="0"/>
                  </a:lnTo>
                  <a:lnTo>
                    <a:pt x="18649211" y="13520678"/>
                  </a:lnTo>
                  <a:lnTo>
                    <a:pt x="0" y="1352067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sz="1200" dirty="0"/>
            </a:p>
          </p:txBody>
        </p:sp>
        <p:sp>
          <p:nvSpPr>
            <p:cNvPr id="23" name="Freeform 7">
              <a:extLst>
                <a:ext uri="{FF2B5EF4-FFF2-40B4-BE49-F238E27FC236}">
                  <a16:creationId xmlns:a16="http://schemas.microsoft.com/office/drawing/2014/main" id="{40B1AF57-910F-850C-EEDE-C848A9A918FD}"/>
                </a:ext>
              </a:extLst>
            </p:cNvPr>
            <p:cNvSpPr>
              <a:spLocks noGrp="1" noRot="1" noMove="1" noResize="1" noEditPoints="1" noAdjustHandles="1" noChangeArrowheads="1" noChangeShapeType="1"/>
            </p:cNvSpPr>
            <p:nvPr/>
          </p:nvSpPr>
          <p:spPr>
            <a:xfrm rot="-5400000">
              <a:off x="1202808" y="652994"/>
              <a:ext cx="12605334" cy="13520678"/>
            </a:xfrm>
            <a:custGeom>
              <a:avLst/>
              <a:gdLst/>
              <a:ahLst/>
              <a:cxnLst/>
              <a:rect l="l" t="t" r="r" b="b"/>
              <a:pathLst>
                <a:path w="12605334" h="13520678">
                  <a:moveTo>
                    <a:pt x="0" y="0"/>
                  </a:moveTo>
                  <a:lnTo>
                    <a:pt x="12605334" y="0"/>
                  </a:lnTo>
                  <a:lnTo>
                    <a:pt x="12605334" y="13520678"/>
                  </a:lnTo>
                  <a:lnTo>
                    <a:pt x="0" y="1352067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4" name="Freeform 8">
              <a:extLst>
                <a:ext uri="{FF2B5EF4-FFF2-40B4-BE49-F238E27FC236}">
                  <a16:creationId xmlns:a16="http://schemas.microsoft.com/office/drawing/2014/main" id="{F2EEF5D3-BFAC-B79A-4AAF-8D8E550A38B5}"/>
                </a:ext>
              </a:extLst>
            </p:cNvPr>
            <p:cNvSpPr>
              <a:spLocks noGrp="1" noRot="1" noMove="1" noResize="1" noEditPoints="1" noAdjustHandles="1" noChangeArrowheads="1" noChangeShapeType="1"/>
            </p:cNvSpPr>
            <p:nvPr/>
          </p:nvSpPr>
          <p:spPr>
            <a:xfrm rot="-10800000">
              <a:off x="5958976" y="0"/>
              <a:ext cx="18475101" cy="13394448"/>
            </a:xfrm>
            <a:custGeom>
              <a:avLst/>
              <a:gdLst/>
              <a:ahLst/>
              <a:cxnLst/>
              <a:rect l="l" t="t" r="r" b="b"/>
              <a:pathLst>
                <a:path w="18475101" h="13394448">
                  <a:moveTo>
                    <a:pt x="0" y="0"/>
                  </a:moveTo>
                  <a:lnTo>
                    <a:pt x="18475101" y="0"/>
                  </a:lnTo>
                  <a:lnTo>
                    <a:pt x="18475101" y="13394448"/>
                  </a:lnTo>
                  <a:lnTo>
                    <a:pt x="0" y="1339444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5" name="Freeform 9">
              <a:extLst>
                <a:ext uri="{FF2B5EF4-FFF2-40B4-BE49-F238E27FC236}">
                  <a16:creationId xmlns:a16="http://schemas.microsoft.com/office/drawing/2014/main" id="{FC8040BD-544A-FD84-6BD1-100CD386B6D5}"/>
                </a:ext>
              </a:extLst>
            </p:cNvPr>
            <p:cNvSpPr>
              <a:spLocks noGrp="1" noRot="1" noMove="1" noResize="1" noEditPoints="1" noAdjustHandles="1" noChangeArrowheads="1" noChangeShapeType="1"/>
            </p:cNvSpPr>
            <p:nvPr/>
          </p:nvSpPr>
          <p:spPr>
            <a:xfrm rot="5400000">
              <a:off x="10754849" y="-390948"/>
              <a:ext cx="12487650" cy="13394448"/>
            </a:xfrm>
            <a:custGeom>
              <a:avLst/>
              <a:gdLst/>
              <a:ahLst/>
              <a:cxnLst/>
              <a:rect l="l" t="t" r="r" b="b"/>
              <a:pathLst>
                <a:path w="12487650" h="13394448">
                  <a:moveTo>
                    <a:pt x="0" y="0"/>
                  </a:moveTo>
                  <a:lnTo>
                    <a:pt x="12487650" y="0"/>
                  </a:lnTo>
                  <a:lnTo>
                    <a:pt x="12487650" y="13394448"/>
                  </a:lnTo>
                  <a:lnTo>
                    <a:pt x="0" y="13394448"/>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6" name="Freeform 10">
              <a:extLst>
                <a:ext uri="{FF2B5EF4-FFF2-40B4-BE49-F238E27FC236}">
                  <a16:creationId xmlns:a16="http://schemas.microsoft.com/office/drawing/2014/main" id="{3AB5DAAC-D88E-FBC3-B175-B621AD78CF4F}"/>
                </a:ext>
              </a:extLst>
            </p:cNvPr>
            <p:cNvSpPr>
              <a:spLocks noGrp="1" noRot="1" noMove="1" noResize="1" noEditPoints="1" noAdjustHandles="1" noChangeArrowheads="1" noChangeShapeType="1"/>
            </p:cNvSpPr>
            <p:nvPr/>
          </p:nvSpPr>
          <p:spPr>
            <a:xfrm>
              <a:off x="551050" y="594300"/>
              <a:ext cx="23342103" cy="12848800"/>
            </a:xfrm>
            <a:custGeom>
              <a:avLst/>
              <a:gdLst/>
              <a:ahLst/>
              <a:cxnLst/>
              <a:rect l="l" t="t" r="r" b="b"/>
              <a:pathLst>
                <a:path w="23342103" h="12848800">
                  <a:moveTo>
                    <a:pt x="0" y="0"/>
                  </a:moveTo>
                  <a:lnTo>
                    <a:pt x="23342103" y="0"/>
                  </a:lnTo>
                  <a:lnTo>
                    <a:pt x="23342103" y="12848801"/>
                  </a:lnTo>
                  <a:lnTo>
                    <a:pt x="0" y="12848801"/>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7" name="Freeform 11">
              <a:extLst>
                <a:ext uri="{FF2B5EF4-FFF2-40B4-BE49-F238E27FC236}">
                  <a16:creationId xmlns:a16="http://schemas.microsoft.com/office/drawing/2014/main" id="{0D7CB7F3-7166-2090-E818-CD13088551DF}"/>
                </a:ext>
              </a:extLst>
            </p:cNvPr>
            <p:cNvSpPr>
              <a:spLocks noGrp="1" noRot="1" noMove="1" noResize="1" noEditPoints="1" noAdjustHandles="1" noChangeArrowheads="1" noChangeShapeType="1"/>
            </p:cNvSpPr>
            <p:nvPr/>
          </p:nvSpPr>
          <p:spPr>
            <a:xfrm>
              <a:off x="12416187" y="594300"/>
              <a:ext cx="11671051" cy="12848800"/>
            </a:xfrm>
            <a:custGeom>
              <a:avLst/>
              <a:gdLst/>
              <a:ahLst/>
              <a:cxnLst/>
              <a:rect l="l" t="t" r="r" b="b"/>
              <a:pathLst>
                <a:path w="11671051" h="12848800">
                  <a:moveTo>
                    <a:pt x="0" y="0"/>
                  </a:moveTo>
                  <a:lnTo>
                    <a:pt x="11671052" y="0"/>
                  </a:lnTo>
                  <a:lnTo>
                    <a:pt x="11671052" y="12848801"/>
                  </a:lnTo>
                  <a:lnTo>
                    <a:pt x="0" y="12848801"/>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sp>
          <p:nvSpPr>
            <p:cNvPr id="28" name="Freeform 12">
              <a:extLst>
                <a:ext uri="{FF2B5EF4-FFF2-40B4-BE49-F238E27FC236}">
                  <a16:creationId xmlns:a16="http://schemas.microsoft.com/office/drawing/2014/main" id="{EC546382-614B-47F7-4BCD-16585AEFB699}"/>
                </a:ext>
              </a:extLst>
            </p:cNvPr>
            <p:cNvSpPr>
              <a:spLocks noGrp="1" noRot="1" noMove="1" noResize="1" noEditPoints="1" noAdjustHandles="1" noChangeArrowheads="1" noChangeShapeType="1"/>
            </p:cNvSpPr>
            <p:nvPr/>
          </p:nvSpPr>
          <p:spPr>
            <a:xfrm>
              <a:off x="745136" y="433600"/>
              <a:ext cx="23342103" cy="12848800"/>
            </a:xfrm>
            <a:custGeom>
              <a:avLst/>
              <a:gdLst/>
              <a:ahLst/>
              <a:cxnLst/>
              <a:rect l="l" t="t" r="r" b="b"/>
              <a:pathLst>
                <a:path w="23342103" h="12848800">
                  <a:moveTo>
                    <a:pt x="0" y="0"/>
                  </a:moveTo>
                  <a:lnTo>
                    <a:pt x="23342103" y="0"/>
                  </a:lnTo>
                  <a:lnTo>
                    <a:pt x="23342103" y="12848800"/>
                  </a:lnTo>
                  <a:lnTo>
                    <a:pt x="0" y="12848800"/>
                  </a:lnTo>
                  <a:lnTo>
                    <a:pt x="0" y="0"/>
                  </a:lnTo>
                  <a:close/>
                </a:path>
              </a:pathLst>
            </a:custGeom>
            <a:blipFill>
              <a:blip r:embed="rId9"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9" name="Freeform 13">
              <a:extLst>
                <a:ext uri="{FF2B5EF4-FFF2-40B4-BE49-F238E27FC236}">
                  <a16:creationId xmlns:a16="http://schemas.microsoft.com/office/drawing/2014/main" id="{C702E4FE-1CE2-56F3-B832-E8AE0E2D7E52}"/>
                </a:ext>
              </a:extLst>
            </p:cNvPr>
            <p:cNvSpPr>
              <a:spLocks noGrp="1" noRot="1" noMove="1" noResize="1" noEditPoints="1" noAdjustHandles="1" noChangeArrowheads="1" noChangeShapeType="1"/>
            </p:cNvSpPr>
            <p:nvPr/>
          </p:nvSpPr>
          <p:spPr>
            <a:xfrm>
              <a:off x="12416187" y="465120"/>
              <a:ext cx="11671051" cy="12848800"/>
            </a:xfrm>
            <a:custGeom>
              <a:avLst/>
              <a:gdLst/>
              <a:ahLst/>
              <a:cxnLst/>
              <a:rect l="l" t="t" r="r" b="b"/>
              <a:pathLst>
                <a:path w="11671051" h="12848800">
                  <a:moveTo>
                    <a:pt x="0" y="0"/>
                  </a:moveTo>
                  <a:lnTo>
                    <a:pt x="11671052" y="0"/>
                  </a:lnTo>
                  <a:lnTo>
                    <a:pt x="11671052" y="12848800"/>
                  </a:lnTo>
                  <a:lnTo>
                    <a:pt x="0" y="12848800"/>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dirty="0"/>
            </a:p>
          </p:txBody>
        </p:sp>
      </p:grpSp>
      <p:sp>
        <p:nvSpPr>
          <p:cNvPr id="17" name="TextBox 17">
            <a:extLst>
              <a:ext uri="{FF2B5EF4-FFF2-40B4-BE49-F238E27FC236}">
                <a16:creationId xmlns:a16="http://schemas.microsoft.com/office/drawing/2014/main" id="{68F36183-5465-FECE-3027-727FB3D99FEC}"/>
              </a:ext>
            </a:extLst>
          </p:cNvPr>
          <p:cNvSpPr txBox="1"/>
          <p:nvPr/>
        </p:nvSpPr>
        <p:spPr>
          <a:xfrm>
            <a:off x="5997361" y="2291984"/>
            <a:ext cx="5822071" cy="2829364"/>
          </a:xfrm>
          <a:prstGeom prst="rect">
            <a:avLst/>
          </a:prstGeom>
        </p:spPr>
        <p:txBody>
          <a:bodyPr lIns="0" tIns="0" rIns="0" bIns="0" rtlCol="0" anchor="t">
            <a:spAutoFit/>
          </a:bodyPr>
          <a:lstStyle/>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As he held me tight,</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I sat on his knee.</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“Come on darling, </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you can sleep with me.” </a:t>
            </a:r>
          </a:p>
          <a:p>
            <a:pPr algn="ctr">
              <a:lnSpc>
                <a:spcPts val="4533"/>
              </a:lnSpc>
            </a:pPr>
            <a:endPar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endParaRPr>
          </a:p>
        </p:txBody>
      </p:sp>
      <p:pic>
        <p:nvPicPr>
          <p:cNvPr id="9" name="Picture 8">
            <a:extLst>
              <a:ext uri="{FF2B5EF4-FFF2-40B4-BE49-F238E27FC236}">
                <a16:creationId xmlns:a16="http://schemas.microsoft.com/office/drawing/2014/main" id="{27E18472-790D-560C-D0AF-A71DDD37702F}"/>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a:xfrm>
            <a:off x="1362972" y="1432341"/>
            <a:ext cx="4727276" cy="5206377"/>
          </a:xfrm>
          <a:prstGeom prst="rect">
            <a:avLst/>
          </a:prstGeom>
        </p:spPr>
      </p:pic>
      <p:pic>
        <p:nvPicPr>
          <p:cNvPr id="11" name="Picture 10">
            <a:extLst>
              <a:ext uri="{FF2B5EF4-FFF2-40B4-BE49-F238E27FC236}">
                <a16:creationId xmlns:a16="http://schemas.microsoft.com/office/drawing/2014/main" id="{753BD31C-DE81-F403-3828-B1B226AD5E51}"/>
              </a:ext>
            </a:extLst>
          </p:cNvPr>
          <p:cNvPicPr>
            <a:picLocks noChangeAspect="1"/>
          </p:cNvPicPr>
          <p:nvPr/>
        </p:nvPicPr>
        <p:blipFill>
          <a:blip r:embed="rId11" cstate="print">
            <a:extLst>
              <a:ext uri="{28A0092B-C50C-407E-A947-70E740481C1C}">
                <a14:useLocalDpi xmlns:a14="http://schemas.microsoft.com/office/drawing/2010/main"/>
              </a:ext>
            </a:extLst>
          </a:blip>
          <a:srcRect/>
          <a:stretch>
            <a:fillRect/>
          </a:stretch>
        </p:blipFill>
        <p:spPr>
          <a:xfrm>
            <a:off x="274662" y="516098"/>
            <a:ext cx="3003686" cy="2495490"/>
          </a:xfrm>
          <a:prstGeom prst="rect">
            <a:avLst/>
          </a:prstGeom>
        </p:spPr>
      </p:pic>
    </p:spTree>
    <p:extLst>
      <p:ext uri="{BB962C8B-B14F-4D97-AF65-F5344CB8AC3E}">
        <p14:creationId xmlns:p14="http://schemas.microsoft.com/office/powerpoint/2010/main" val="18501604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accel="25000" fill="hold" nodeType="clickEffect" p14:presetBounceEnd="25000">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14:bounceEnd="25000">
                                          <p:cBhvr additive="base">
                                            <p:cTn id="12" dur="1600" fill="hold"/>
                                            <p:tgtEl>
                                              <p:spTgt spid="9"/>
                                            </p:tgtEl>
                                            <p:attrNameLst>
                                              <p:attrName>ppt_x</p:attrName>
                                            </p:attrNameLst>
                                          </p:cBhvr>
                                          <p:tavLst>
                                            <p:tav tm="0">
                                              <p:val>
                                                <p:strVal val="#ppt_x"/>
                                              </p:val>
                                            </p:tav>
                                            <p:tav tm="100000">
                                              <p:val>
                                                <p:strVal val="#ppt_x"/>
                                              </p:val>
                                            </p:tav>
                                          </p:tavLst>
                                        </p:anim>
                                        <p:anim calcmode="lin" valueType="num" p14:bounceEnd="25000">
                                          <p:cBhvr additive="base">
                                            <p:cTn id="13" dur="1600" fill="hold"/>
                                            <p:tgtEl>
                                              <p:spTgt spid="9"/>
                                            </p:tgtEl>
                                            <p:attrNameLst>
                                              <p:attrName>ppt_y</p:attrName>
                                            </p:attrNameLst>
                                          </p:cBhvr>
                                          <p:tavLst>
                                            <p:tav tm="0">
                                              <p:val>
                                                <p:strVal val="1+#ppt_h/2"/>
                                              </p:val>
                                            </p:tav>
                                            <p:tav tm="100000">
                                              <p:val>
                                                <p:strVal val="#ppt_y"/>
                                              </p:val>
                                            </p:tav>
                                          </p:tavLst>
                                        </p:anim>
                                      </p:childTnLst>
                                    </p:cTn>
                                  </p:par>
                                  <p:par>
                                    <p:cTn id="14" presetID="2" presetClass="entr" presetSubtype="4" accel="25000" fill="hold" nodeType="withEffect" p14:presetBounceEnd="25000">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14:bounceEnd="25000">
                                          <p:cBhvr additive="base">
                                            <p:cTn id="16" dur="1600" fill="hold"/>
                                            <p:tgtEl>
                                              <p:spTgt spid="11"/>
                                            </p:tgtEl>
                                            <p:attrNameLst>
                                              <p:attrName>ppt_x</p:attrName>
                                            </p:attrNameLst>
                                          </p:cBhvr>
                                          <p:tavLst>
                                            <p:tav tm="0">
                                              <p:val>
                                                <p:strVal val="#ppt_x"/>
                                              </p:val>
                                            </p:tav>
                                            <p:tav tm="100000">
                                              <p:val>
                                                <p:strVal val="#ppt_x"/>
                                              </p:val>
                                            </p:tav>
                                          </p:tavLst>
                                        </p:anim>
                                        <p:anim calcmode="lin" valueType="num" p14:bounceEnd="25000">
                                          <p:cBhvr additive="base">
                                            <p:cTn id="17" dur="16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accel="2500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additive="base">
                                            <p:cTn id="12" dur="1600" fill="hold"/>
                                            <p:tgtEl>
                                              <p:spTgt spid="9"/>
                                            </p:tgtEl>
                                            <p:attrNameLst>
                                              <p:attrName>ppt_x</p:attrName>
                                            </p:attrNameLst>
                                          </p:cBhvr>
                                          <p:tavLst>
                                            <p:tav tm="0">
                                              <p:val>
                                                <p:strVal val="#ppt_x"/>
                                              </p:val>
                                            </p:tav>
                                            <p:tav tm="100000">
                                              <p:val>
                                                <p:strVal val="#ppt_x"/>
                                              </p:val>
                                            </p:tav>
                                          </p:tavLst>
                                        </p:anim>
                                        <p:anim calcmode="lin" valueType="num">
                                          <p:cBhvr additive="base">
                                            <p:cTn id="13" dur="1600" fill="hold"/>
                                            <p:tgtEl>
                                              <p:spTgt spid="9"/>
                                            </p:tgtEl>
                                            <p:attrNameLst>
                                              <p:attrName>ppt_y</p:attrName>
                                            </p:attrNameLst>
                                          </p:cBhvr>
                                          <p:tavLst>
                                            <p:tav tm="0">
                                              <p:val>
                                                <p:strVal val="1+#ppt_h/2"/>
                                              </p:val>
                                            </p:tav>
                                            <p:tav tm="100000">
                                              <p:val>
                                                <p:strVal val="#ppt_y"/>
                                              </p:val>
                                            </p:tav>
                                          </p:tavLst>
                                        </p:anim>
                                      </p:childTnLst>
                                    </p:cTn>
                                  </p:par>
                                  <p:par>
                                    <p:cTn id="14" presetID="2" presetClass="entr" presetSubtype="4" accel="25000" fill="hold" nodeType="withEffect">
                                      <p:stCondLst>
                                        <p:cond delay="0"/>
                                      </p:stCondLst>
                                      <p:childTnLst>
                                        <p:set>
                                          <p:cBhvr>
                                            <p:cTn id="15" dur="1" fill="hold">
                                              <p:stCondLst>
                                                <p:cond delay="0"/>
                                              </p:stCondLst>
                                            </p:cTn>
                                            <p:tgtEl>
                                              <p:spTgt spid="11"/>
                                            </p:tgtEl>
                                            <p:attrNameLst>
                                              <p:attrName>style.visibility</p:attrName>
                                            </p:attrNameLst>
                                          </p:cBhvr>
                                          <p:to>
                                            <p:strVal val="visible"/>
                                          </p:to>
                                        </p:set>
                                        <p:anim calcmode="lin" valueType="num">
                                          <p:cBhvr additive="base">
                                            <p:cTn id="16" dur="1600" fill="hold"/>
                                            <p:tgtEl>
                                              <p:spTgt spid="11"/>
                                            </p:tgtEl>
                                            <p:attrNameLst>
                                              <p:attrName>ppt_x</p:attrName>
                                            </p:attrNameLst>
                                          </p:cBhvr>
                                          <p:tavLst>
                                            <p:tav tm="0">
                                              <p:val>
                                                <p:strVal val="#ppt_x"/>
                                              </p:val>
                                            </p:tav>
                                            <p:tav tm="100000">
                                              <p:val>
                                                <p:strVal val="#ppt_x"/>
                                              </p:val>
                                            </p:tav>
                                          </p:tavLst>
                                        </p:anim>
                                        <p:anim calcmode="lin" valueType="num">
                                          <p:cBhvr additive="base">
                                            <p:cTn id="17" dur="16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Lst>
      </p:timing>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A07E9F76-E570-54DA-5D31-98918F9C01B5}"/>
            </a:ext>
          </a:extLst>
        </p:cNvPr>
        <p:cNvGrpSpPr/>
        <p:nvPr/>
      </p:nvGrpSpPr>
      <p:grpSpPr>
        <a:xfrm>
          <a:off x="0" y="0"/>
          <a:ext cx="0" cy="0"/>
          <a:chOff x="0" y="0"/>
          <a:chExt cx="0" cy="0"/>
        </a:xfrm>
      </p:grpSpPr>
      <p:grpSp>
        <p:nvGrpSpPr>
          <p:cNvPr id="21" name="Group 5">
            <a:extLst>
              <a:ext uri="{FF2B5EF4-FFF2-40B4-BE49-F238E27FC236}">
                <a16:creationId xmlns:a16="http://schemas.microsoft.com/office/drawing/2014/main" id="{17E4F1EC-26BC-780F-4FDE-06F55AB6E68C}"/>
              </a:ext>
            </a:extLst>
          </p:cNvPr>
          <p:cNvGrpSpPr>
            <a:grpSpLocks noGrp="1" noUngrp="1" noRot="1" noMove="1" noResize="1"/>
          </p:cNvGrpSpPr>
          <p:nvPr/>
        </p:nvGrpSpPr>
        <p:grpSpPr>
          <a:xfrm>
            <a:off x="-112094" y="0"/>
            <a:ext cx="12217039" cy="6889520"/>
            <a:chOff x="0" y="0"/>
            <a:chExt cx="24434077" cy="13779040"/>
          </a:xfrm>
        </p:grpSpPr>
        <p:sp>
          <p:nvSpPr>
            <p:cNvPr id="22" name="Freeform 6">
              <a:extLst>
                <a:ext uri="{FF2B5EF4-FFF2-40B4-BE49-F238E27FC236}">
                  <a16:creationId xmlns:a16="http://schemas.microsoft.com/office/drawing/2014/main" id="{A42F1734-2B66-6701-21F9-2E27032CF3A3}"/>
                </a:ext>
              </a:extLst>
            </p:cNvPr>
            <p:cNvSpPr>
              <a:spLocks noGrp="1" noRot="1" noMove="1" noResize="1" noEditPoints="1" noAdjustHandles="1" noChangeArrowheads="1" noChangeShapeType="1"/>
            </p:cNvSpPr>
            <p:nvPr/>
          </p:nvSpPr>
          <p:spPr>
            <a:xfrm>
              <a:off x="0" y="258362"/>
              <a:ext cx="18649211" cy="13520678"/>
            </a:xfrm>
            <a:custGeom>
              <a:avLst/>
              <a:gdLst/>
              <a:ahLst/>
              <a:cxnLst/>
              <a:rect l="l" t="t" r="r" b="b"/>
              <a:pathLst>
                <a:path w="18649211" h="13520678">
                  <a:moveTo>
                    <a:pt x="0" y="0"/>
                  </a:moveTo>
                  <a:lnTo>
                    <a:pt x="18649211" y="0"/>
                  </a:lnTo>
                  <a:lnTo>
                    <a:pt x="18649211" y="13520678"/>
                  </a:lnTo>
                  <a:lnTo>
                    <a:pt x="0" y="1352067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sz="1200" dirty="0"/>
            </a:p>
          </p:txBody>
        </p:sp>
        <p:sp>
          <p:nvSpPr>
            <p:cNvPr id="23" name="Freeform 7">
              <a:extLst>
                <a:ext uri="{FF2B5EF4-FFF2-40B4-BE49-F238E27FC236}">
                  <a16:creationId xmlns:a16="http://schemas.microsoft.com/office/drawing/2014/main" id="{61081BFF-BFB9-A2BC-ED83-DE827BDEF956}"/>
                </a:ext>
              </a:extLst>
            </p:cNvPr>
            <p:cNvSpPr>
              <a:spLocks noGrp="1" noRot="1" noMove="1" noResize="1" noEditPoints="1" noAdjustHandles="1" noChangeArrowheads="1" noChangeShapeType="1"/>
            </p:cNvSpPr>
            <p:nvPr/>
          </p:nvSpPr>
          <p:spPr>
            <a:xfrm rot="-5400000">
              <a:off x="1202808" y="652994"/>
              <a:ext cx="12605334" cy="13520678"/>
            </a:xfrm>
            <a:custGeom>
              <a:avLst/>
              <a:gdLst/>
              <a:ahLst/>
              <a:cxnLst/>
              <a:rect l="l" t="t" r="r" b="b"/>
              <a:pathLst>
                <a:path w="12605334" h="13520678">
                  <a:moveTo>
                    <a:pt x="0" y="0"/>
                  </a:moveTo>
                  <a:lnTo>
                    <a:pt x="12605334" y="0"/>
                  </a:lnTo>
                  <a:lnTo>
                    <a:pt x="12605334" y="13520678"/>
                  </a:lnTo>
                  <a:lnTo>
                    <a:pt x="0" y="1352067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4" name="Freeform 8">
              <a:extLst>
                <a:ext uri="{FF2B5EF4-FFF2-40B4-BE49-F238E27FC236}">
                  <a16:creationId xmlns:a16="http://schemas.microsoft.com/office/drawing/2014/main" id="{840C144B-FBD1-48B1-E5CD-2681E17DF8E6}"/>
                </a:ext>
              </a:extLst>
            </p:cNvPr>
            <p:cNvSpPr>
              <a:spLocks noGrp="1" noRot="1" noMove="1" noResize="1" noEditPoints="1" noAdjustHandles="1" noChangeArrowheads="1" noChangeShapeType="1"/>
            </p:cNvSpPr>
            <p:nvPr/>
          </p:nvSpPr>
          <p:spPr>
            <a:xfrm rot="-10800000">
              <a:off x="5958976" y="0"/>
              <a:ext cx="18475101" cy="13394448"/>
            </a:xfrm>
            <a:custGeom>
              <a:avLst/>
              <a:gdLst/>
              <a:ahLst/>
              <a:cxnLst/>
              <a:rect l="l" t="t" r="r" b="b"/>
              <a:pathLst>
                <a:path w="18475101" h="13394448">
                  <a:moveTo>
                    <a:pt x="0" y="0"/>
                  </a:moveTo>
                  <a:lnTo>
                    <a:pt x="18475101" y="0"/>
                  </a:lnTo>
                  <a:lnTo>
                    <a:pt x="18475101" y="13394448"/>
                  </a:lnTo>
                  <a:lnTo>
                    <a:pt x="0" y="1339444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5" name="Freeform 9">
              <a:extLst>
                <a:ext uri="{FF2B5EF4-FFF2-40B4-BE49-F238E27FC236}">
                  <a16:creationId xmlns:a16="http://schemas.microsoft.com/office/drawing/2014/main" id="{D55C8208-2D11-A498-39E4-F823A287B81D}"/>
                </a:ext>
              </a:extLst>
            </p:cNvPr>
            <p:cNvSpPr>
              <a:spLocks noGrp="1" noRot="1" noMove="1" noResize="1" noEditPoints="1" noAdjustHandles="1" noChangeArrowheads="1" noChangeShapeType="1"/>
            </p:cNvSpPr>
            <p:nvPr/>
          </p:nvSpPr>
          <p:spPr>
            <a:xfrm rot="5400000">
              <a:off x="10754849" y="-390948"/>
              <a:ext cx="12487650" cy="13394448"/>
            </a:xfrm>
            <a:custGeom>
              <a:avLst/>
              <a:gdLst/>
              <a:ahLst/>
              <a:cxnLst/>
              <a:rect l="l" t="t" r="r" b="b"/>
              <a:pathLst>
                <a:path w="12487650" h="13394448">
                  <a:moveTo>
                    <a:pt x="0" y="0"/>
                  </a:moveTo>
                  <a:lnTo>
                    <a:pt x="12487650" y="0"/>
                  </a:lnTo>
                  <a:lnTo>
                    <a:pt x="12487650" y="13394448"/>
                  </a:lnTo>
                  <a:lnTo>
                    <a:pt x="0" y="13394448"/>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6" name="Freeform 10">
              <a:extLst>
                <a:ext uri="{FF2B5EF4-FFF2-40B4-BE49-F238E27FC236}">
                  <a16:creationId xmlns:a16="http://schemas.microsoft.com/office/drawing/2014/main" id="{6B431F6C-6475-6942-5B73-3ECF22AC23EF}"/>
                </a:ext>
              </a:extLst>
            </p:cNvPr>
            <p:cNvSpPr>
              <a:spLocks noGrp="1" noRot="1" noMove="1" noResize="1" noEditPoints="1" noAdjustHandles="1" noChangeArrowheads="1" noChangeShapeType="1"/>
            </p:cNvSpPr>
            <p:nvPr/>
          </p:nvSpPr>
          <p:spPr>
            <a:xfrm>
              <a:off x="551050" y="594300"/>
              <a:ext cx="23342103" cy="12848800"/>
            </a:xfrm>
            <a:custGeom>
              <a:avLst/>
              <a:gdLst/>
              <a:ahLst/>
              <a:cxnLst/>
              <a:rect l="l" t="t" r="r" b="b"/>
              <a:pathLst>
                <a:path w="23342103" h="12848800">
                  <a:moveTo>
                    <a:pt x="0" y="0"/>
                  </a:moveTo>
                  <a:lnTo>
                    <a:pt x="23342103" y="0"/>
                  </a:lnTo>
                  <a:lnTo>
                    <a:pt x="23342103" y="12848801"/>
                  </a:lnTo>
                  <a:lnTo>
                    <a:pt x="0" y="12848801"/>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7" name="Freeform 11">
              <a:extLst>
                <a:ext uri="{FF2B5EF4-FFF2-40B4-BE49-F238E27FC236}">
                  <a16:creationId xmlns:a16="http://schemas.microsoft.com/office/drawing/2014/main" id="{00DB3654-B03A-A25C-120F-C1709AD232B6}"/>
                </a:ext>
              </a:extLst>
            </p:cNvPr>
            <p:cNvSpPr>
              <a:spLocks noGrp="1" noRot="1" noMove="1" noResize="1" noEditPoints="1" noAdjustHandles="1" noChangeArrowheads="1" noChangeShapeType="1"/>
            </p:cNvSpPr>
            <p:nvPr/>
          </p:nvSpPr>
          <p:spPr>
            <a:xfrm>
              <a:off x="12416187" y="594300"/>
              <a:ext cx="11671051" cy="12848800"/>
            </a:xfrm>
            <a:custGeom>
              <a:avLst/>
              <a:gdLst/>
              <a:ahLst/>
              <a:cxnLst/>
              <a:rect l="l" t="t" r="r" b="b"/>
              <a:pathLst>
                <a:path w="11671051" h="12848800">
                  <a:moveTo>
                    <a:pt x="0" y="0"/>
                  </a:moveTo>
                  <a:lnTo>
                    <a:pt x="11671052" y="0"/>
                  </a:lnTo>
                  <a:lnTo>
                    <a:pt x="11671052" y="12848801"/>
                  </a:lnTo>
                  <a:lnTo>
                    <a:pt x="0" y="12848801"/>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sp>
          <p:nvSpPr>
            <p:cNvPr id="28" name="Freeform 12">
              <a:extLst>
                <a:ext uri="{FF2B5EF4-FFF2-40B4-BE49-F238E27FC236}">
                  <a16:creationId xmlns:a16="http://schemas.microsoft.com/office/drawing/2014/main" id="{A7EB2798-8B4D-A7B6-0224-502696ECAD3B}"/>
                </a:ext>
              </a:extLst>
            </p:cNvPr>
            <p:cNvSpPr>
              <a:spLocks noGrp="1" noRot="1" noMove="1" noResize="1" noEditPoints="1" noAdjustHandles="1" noChangeArrowheads="1" noChangeShapeType="1"/>
            </p:cNvSpPr>
            <p:nvPr/>
          </p:nvSpPr>
          <p:spPr>
            <a:xfrm>
              <a:off x="745136" y="433600"/>
              <a:ext cx="23342103" cy="12848800"/>
            </a:xfrm>
            <a:custGeom>
              <a:avLst/>
              <a:gdLst/>
              <a:ahLst/>
              <a:cxnLst/>
              <a:rect l="l" t="t" r="r" b="b"/>
              <a:pathLst>
                <a:path w="23342103" h="12848800">
                  <a:moveTo>
                    <a:pt x="0" y="0"/>
                  </a:moveTo>
                  <a:lnTo>
                    <a:pt x="23342103" y="0"/>
                  </a:lnTo>
                  <a:lnTo>
                    <a:pt x="23342103" y="12848800"/>
                  </a:lnTo>
                  <a:lnTo>
                    <a:pt x="0" y="12848800"/>
                  </a:lnTo>
                  <a:lnTo>
                    <a:pt x="0" y="0"/>
                  </a:lnTo>
                  <a:close/>
                </a:path>
              </a:pathLst>
            </a:custGeom>
            <a:blipFill>
              <a:blip r:embed="rId9"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9" name="Freeform 13">
              <a:extLst>
                <a:ext uri="{FF2B5EF4-FFF2-40B4-BE49-F238E27FC236}">
                  <a16:creationId xmlns:a16="http://schemas.microsoft.com/office/drawing/2014/main" id="{EA91A9FB-5FCC-DF1A-264F-729083EF8935}"/>
                </a:ext>
              </a:extLst>
            </p:cNvPr>
            <p:cNvSpPr>
              <a:spLocks noGrp="1" noRot="1" noMove="1" noResize="1" noEditPoints="1" noAdjustHandles="1" noChangeArrowheads="1" noChangeShapeType="1"/>
            </p:cNvSpPr>
            <p:nvPr/>
          </p:nvSpPr>
          <p:spPr>
            <a:xfrm>
              <a:off x="12416187" y="465120"/>
              <a:ext cx="11671051" cy="12848800"/>
            </a:xfrm>
            <a:custGeom>
              <a:avLst/>
              <a:gdLst/>
              <a:ahLst/>
              <a:cxnLst/>
              <a:rect l="l" t="t" r="r" b="b"/>
              <a:pathLst>
                <a:path w="11671051" h="12848800">
                  <a:moveTo>
                    <a:pt x="0" y="0"/>
                  </a:moveTo>
                  <a:lnTo>
                    <a:pt x="11671052" y="0"/>
                  </a:lnTo>
                  <a:lnTo>
                    <a:pt x="11671052" y="12848800"/>
                  </a:lnTo>
                  <a:lnTo>
                    <a:pt x="0" y="12848800"/>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dirty="0"/>
            </a:p>
          </p:txBody>
        </p:sp>
      </p:grpSp>
      <p:sp>
        <p:nvSpPr>
          <p:cNvPr id="17" name="TextBox 17">
            <a:extLst>
              <a:ext uri="{FF2B5EF4-FFF2-40B4-BE49-F238E27FC236}">
                <a16:creationId xmlns:a16="http://schemas.microsoft.com/office/drawing/2014/main" id="{EA9EAFB4-7A30-CDD8-D881-A331A0656201}"/>
              </a:ext>
            </a:extLst>
          </p:cNvPr>
          <p:cNvSpPr txBox="1"/>
          <p:nvPr/>
        </p:nvSpPr>
        <p:spPr>
          <a:xfrm>
            <a:off x="357517" y="502345"/>
            <a:ext cx="5822071" cy="1675202"/>
          </a:xfrm>
          <a:prstGeom prst="rect">
            <a:avLst/>
          </a:prstGeom>
        </p:spPr>
        <p:txBody>
          <a:bodyPr lIns="0" tIns="0" rIns="0" bIns="0" rtlCol="0" anchor="t">
            <a:spAutoFit/>
          </a:bodyPr>
          <a:lstStyle/>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Dad tucked me in</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and I stretched out and spread.</a:t>
            </a:r>
          </a:p>
          <a:p>
            <a:pPr algn="ctr">
              <a:lnSpc>
                <a:spcPts val="4533"/>
              </a:lnSpc>
            </a:pPr>
            <a:endPar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endParaRPr>
          </a:p>
        </p:txBody>
      </p:sp>
      <p:pic>
        <p:nvPicPr>
          <p:cNvPr id="4" name="Picture 3">
            <a:extLst>
              <a:ext uri="{FF2B5EF4-FFF2-40B4-BE49-F238E27FC236}">
                <a16:creationId xmlns:a16="http://schemas.microsoft.com/office/drawing/2014/main" id="{6CC33FD1-0B66-41AA-8B42-9805F3335EF4}"/>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a:xfrm>
            <a:off x="3483052" y="1420438"/>
            <a:ext cx="4650382" cy="5453322"/>
          </a:xfrm>
          <a:prstGeom prst="rect">
            <a:avLst/>
          </a:prstGeom>
        </p:spPr>
      </p:pic>
      <p:pic>
        <p:nvPicPr>
          <p:cNvPr id="6" name="Picture 5">
            <a:extLst>
              <a:ext uri="{FF2B5EF4-FFF2-40B4-BE49-F238E27FC236}">
                <a16:creationId xmlns:a16="http://schemas.microsoft.com/office/drawing/2014/main" id="{E78125A9-C8B0-F4FF-4A8E-FBFF08676454}"/>
              </a:ext>
            </a:extLst>
          </p:cNvPr>
          <p:cNvPicPr>
            <a:picLocks noChangeAspect="1"/>
          </p:cNvPicPr>
          <p:nvPr/>
        </p:nvPicPr>
        <p:blipFill>
          <a:blip r:embed="rId11" cstate="print">
            <a:extLst>
              <a:ext uri="{28A0092B-C50C-407E-A947-70E740481C1C}">
                <a14:useLocalDpi xmlns:a14="http://schemas.microsoft.com/office/drawing/2010/main"/>
              </a:ext>
            </a:extLst>
          </a:blip>
          <a:srcRect/>
          <a:stretch>
            <a:fillRect/>
          </a:stretch>
        </p:blipFill>
        <p:spPr>
          <a:xfrm rot="3907736">
            <a:off x="3238596" y="3176467"/>
            <a:ext cx="3802097" cy="2777117"/>
          </a:xfrm>
          <a:prstGeom prst="rect">
            <a:avLst/>
          </a:prstGeom>
        </p:spPr>
      </p:pic>
      <p:sp>
        <p:nvSpPr>
          <p:cNvPr id="12" name="TextBox 11">
            <a:extLst>
              <a:ext uri="{FF2B5EF4-FFF2-40B4-BE49-F238E27FC236}">
                <a16:creationId xmlns:a16="http://schemas.microsoft.com/office/drawing/2014/main" id="{E7DACD85-C068-9224-12D3-DDE6472A38A1}"/>
              </a:ext>
            </a:extLst>
          </p:cNvPr>
          <p:cNvSpPr txBox="1"/>
          <p:nvPr/>
        </p:nvSpPr>
        <p:spPr>
          <a:xfrm>
            <a:off x="6552156" y="468740"/>
            <a:ext cx="5227035" cy="1190454"/>
          </a:xfrm>
          <a:prstGeom prst="rect">
            <a:avLst/>
          </a:prstGeom>
          <a:noFill/>
        </p:spPr>
        <p:txBody>
          <a:bodyPr wrap="square">
            <a:spAutoFit/>
          </a:bodyPr>
          <a:lstStyle/>
          <a:p>
            <a:pPr marL="0" marR="0" lvl="0" indent="0" algn="ctr" defTabSz="914400" rtl="0" eaLnBrk="1" fontAlgn="auto" latinLnBrk="0" hangingPunct="1">
              <a:lnSpc>
                <a:spcPts val="4533"/>
              </a:lnSpc>
              <a:spcBef>
                <a:spcPts val="0"/>
              </a:spcBef>
              <a:spcAft>
                <a:spcPts val="0"/>
              </a:spcAft>
              <a:buClrTx/>
              <a:buSzTx/>
              <a:buFontTx/>
              <a:buNone/>
              <a:tabLst/>
              <a:defRPr/>
            </a:pPr>
            <a:r>
              <a:rPr kumimoji="0" lang="en-US" sz="2666"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2 Medium"/>
              </a:rPr>
              <a:t>But I could have given him </a:t>
            </a:r>
          </a:p>
          <a:p>
            <a:pPr marL="0" marR="0" lvl="0" indent="0" algn="ctr" defTabSz="914400" rtl="0" eaLnBrk="1" fontAlgn="auto" latinLnBrk="0" hangingPunct="1">
              <a:lnSpc>
                <a:spcPts val="4533"/>
              </a:lnSpc>
              <a:spcBef>
                <a:spcPts val="0"/>
              </a:spcBef>
              <a:spcAft>
                <a:spcPts val="0"/>
              </a:spcAft>
              <a:buClrTx/>
              <a:buSzTx/>
              <a:buFontTx/>
              <a:buNone/>
              <a:tabLst/>
              <a:defRPr/>
            </a:pPr>
            <a:r>
              <a:rPr kumimoji="0" lang="en-US" sz="2666"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2 Medium"/>
              </a:rPr>
              <a:t>more room in his bed.</a:t>
            </a:r>
          </a:p>
        </p:txBody>
      </p:sp>
      <p:pic>
        <p:nvPicPr>
          <p:cNvPr id="14" name="Picture 13">
            <a:extLst>
              <a:ext uri="{FF2B5EF4-FFF2-40B4-BE49-F238E27FC236}">
                <a16:creationId xmlns:a16="http://schemas.microsoft.com/office/drawing/2014/main" id="{1A489736-3433-98D1-E047-7A93A0C58D03}"/>
              </a:ext>
            </a:extLst>
          </p:cNvPr>
          <p:cNvPicPr>
            <a:picLocks noChangeAspect="1"/>
          </p:cNvPicPr>
          <p:nvPr/>
        </p:nvPicPr>
        <p:blipFill>
          <a:blip r:embed="rId12" cstate="print">
            <a:extLst>
              <a:ext uri="{28A0092B-C50C-407E-A947-70E740481C1C}">
                <a14:useLocalDpi xmlns:a14="http://schemas.microsoft.com/office/drawing/2010/main"/>
              </a:ext>
            </a:extLst>
          </a:blip>
          <a:srcRect/>
          <a:stretch>
            <a:fillRect/>
          </a:stretch>
        </p:blipFill>
        <p:spPr>
          <a:xfrm rot="20358505">
            <a:off x="5917968" y="2388392"/>
            <a:ext cx="3458188" cy="3005258"/>
          </a:xfrm>
          <a:prstGeom prst="rect">
            <a:avLst/>
          </a:prstGeom>
        </p:spPr>
      </p:pic>
      <p:pic>
        <p:nvPicPr>
          <p:cNvPr id="30" name="Picture 29">
            <a:extLst>
              <a:ext uri="{FF2B5EF4-FFF2-40B4-BE49-F238E27FC236}">
                <a16:creationId xmlns:a16="http://schemas.microsoft.com/office/drawing/2014/main" id="{08342A57-BBB3-D523-E494-88D4B7074B29}"/>
              </a:ext>
            </a:extLst>
          </p:cNvPr>
          <p:cNvPicPr>
            <a:picLocks noChangeAspect="1"/>
          </p:cNvPicPr>
          <p:nvPr/>
        </p:nvPicPr>
        <p:blipFill>
          <a:blip r:embed="rId13" cstate="print">
            <a:extLst>
              <a:ext uri="{28A0092B-C50C-407E-A947-70E740481C1C}">
                <a14:useLocalDpi xmlns:a14="http://schemas.microsoft.com/office/drawing/2010/main"/>
              </a:ext>
            </a:extLst>
          </a:blip>
          <a:srcRect/>
          <a:stretch>
            <a:fillRect/>
          </a:stretch>
        </p:blipFill>
        <p:spPr>
          <a:xfrm>
            <a:off x="1635936" y="1758887"/>
            <a:ext cx="1834233" cy="2650486"/>
          </a:xfrm>
          <a:prstGeom prst="rect">
            <a:avLst/>
          </a:prstGeom>
        </p:spPr>
      </p:pic>
    </p:spTree>
    <p:extLst>
      <p:ext uri="{BB962C8B-B14F-4D97-AF65-F5344CB8AC3E}">
        <p14:creationId xmlns:p14="http://schemas.microsoft.com/office/powerpoint/2010/main" val="13778093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par>
                                    <p:cTn id="8" presetID="2" presetClass="entr" presetSubtype="4" accel="25000" fill="hold" nodeType="withEffect" p14:presetBounceEnd="25000">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14:bounceEnd="25000">
                                          <p:cBhvr additive="base">
                                            <p:cTn id="10" dur="1600" fill="hold"/>
                                            <p:tgtEl>
                                              <p:spTgt spid="6"/>
                                            </p:tgtEl>
                                            <p:attrNameLst>
                                              <p:attrName>ppt_x</p:attrName>
                                            </p:attrNameLst>
                                          </p:cBhvr>
                                          <p:tavLst>
                                            <p:tav tm="0">
                                              <p:val>
                                                <p:strVal val="#ppt_x"/>
                                              </p:val>
                                            </p:tav>
                                            <p:tav tm="100000">
                                              <p:val>
                                                <p:strVal val="#ppt_x"/>
                                              </p:val>
                                            </p:tav>
                                          </p:tavLst>
                                        </p:anim>
                                        <p:anim calcmode="lin" valueType="num" p14:bounceEnd="25000">
                                          <p:cBhvr additive="base">
                                            <p:cTn id="11" dur="1600" fill="hold"/>
                                            <p:tgtEl>
                                              <p:spTgt spid="6"/>
                                            </p:tgtEl>
                                            <p:attrNameLst>
                                              <p:attrName>ppt_y</p:attrName>
                                            </p:attrNameLst>
                                          </p:cBhvr>
                                          <p:tavLst>
                                            <p:tav tm="0">
                                              <p:val>
                                                <p:strVal val="1+#ppt_h/2"/>
                                              </p:val>
                                            </p:tav>
                                            <p:tav tm="100000">
                                              <p:val>
                                                <p:strVal val="#ppt_y"/>
                                              </p:val>
                                            </p:tav>
                                          </p:tavLst>
                                        </p:anim>
                                      </p:childTnLst>
                                    </p:cTn>
                                  </p:par>
                                  <p:par>
                                    <p:cTn id="12" presetID="2" presetClass="entr" presetSubtype="4" accel="25000" fill="hold" nodeType="withEffect" p14:presetBounceEnd="25000">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14:bounceEnd="25000">
                                          <p:cBhvr additive="base">
                                            <p:cTn id="14" dur="1600" fill="hold"/>
                                            <p:tgtEl>
                                              <p:spTgt spid="4"/>
                                            </p:tgtEl>
                                            <p:attrNameLst>
                                              <p:attrName>ppt_x</p:attrName>
                                            </p:attrNameLst>
                                          </p:cBhvr>
                                          <p:tavLst>
                                            <p:tav tm="0">
                                              <p:val>
                                                <p:strVal val="#ppt_x"/>
                                              </p:val>
                                            </p:tav>
                                            <p:tav tm="100000">
                                              <p:val>
                                                <p:strVal val="#ppt_x"/>
                                              </p:val>
                                            </p:tav>
                                          </p:tavLst>
                                        </p:anim>
                                        <p:anim calcmode="lin" valueType="num" p14:bounceEnd="25000">
                                          <p:cBhvr additive="base">
                                            <p:cTn id="15" dur="1600" fill="hold"/>
                                            <p:tgtEl>
                                              <p:spTgt spid="4"/>
                                            </p:tgtEl>
                                            <p:attrNameLst>
                                              <p:attrName>ppt_y</p:attrName>
                                            </p:attrNameLst>
                                          </p:cBhvr>
                                          <p:tavLst>
                                            <p:tav tm="0">
                                              <p:val>
                                                <p:strVal val="1+#ppt_h/2"/>
                                              </p:val>
                                            </p:tav>
                                            <p:tav tm="100000">
                                              <p:val>
                                                <p:strVal val="#ppt_y"/>
                                              </p:val>
                                            </p:tav>
                                          </p:tavLst>
                                        </p:anim>
                                      </p:childTnLst>
                                    </p:cTn>
                                  </p:par>
                                  <p:par>
                                    <p:cTn id="16" presetID="2" presetClass="entr" presetSubtype="4" accel="25000" fill="hold" nodeType="withEffect" p14:presetBounceEnd="25000">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14:bounceEnd="25000">
                                          <p:cBhvr additive="base">
                                            <p:cTn id="18" dur="1600" fill="hold"/>
                                            <p:tgtEl>
                                              <p:spTgt spid="14"/>
                                            </p:tgtEl>
                                            <p:attrNameLst>
                                              <p:attrName>ppt_x</p:attrName>
                                            </p:attrNameLst>
                                          </p:cBhvr>
                                          <p:tavLst>
                                            <p:tav tm="0">
                                              <p:val>
                                                <p:strVal val="#ppt_x"/>
                                              </p:val>
                                            </p:tav>
                                            <p:tav tm="100000">
                                              <p:val>
                                                <p:strVal val="#ppt_x"/>
                                              </p:val>
                                            </p:tav>
                                          </p:tavLst>
                                        </p:anim>
                                        <p:anim calcmode="lin" valueType="num" p14:bounceEnd="25000">
                                          <p:cBhvr additive="base">
                                            <p:cTn id="19" dur="1600" fill="hold"/>
                                            <p:tgtEl>
                                              <p:spTgt spid="14"/>
                                            </p:tgtEl>
                                            <p:attrNameLst>
                                              <p:attrName>ppt_y</p:attrName>
                                            </p:attrNameLst>
                                          </p:cBhvr>
                                          <p:tavLst>
                                            <p:tav tm="0">
                                              <p:val>
                                                <p:strVal val="1+#ppt_h/2"/>
                                              </p:val>
                                            </p:tav>
                                            <p:tav tm="100000">
                                              <p:val>
                                                <p:strVal val="#ppt_y"/>
                                              </p:val>
                                            </p:tav>
                                          </p:tavLst>
                                        </p:anim>
                                      </p:childTnLst>
                                    </p:cTn>
                                  </p:par>
                                  <p:par>
                                    <p:cTn id="20" presetID="2" presetClass="entr" presetSubtype="4" accel="25000" fill="hold" nodeType="withEffect" p14:presetBounceEnd="25000">
                                      <p:stCondLst>
                                        <p:cond delay="0"/>
                                      </p:stCondLst>
                                      <p:childTnLst>
                                        <p:set>
                                          <p:cBhvr>
                                            <p:cTn id="21" dur="1" fill="hold">
                                              <p:stCondLst>
                                                <p:cond delay="0"/>
                                              </p:stCondLst>
                                            </p:cTn>
                                            <p:tgtEl>
                                              <p:spTgt spid="30"/>
                                            </p:tgtEl>
                                            <p:attrNameLst>
                                              <p:attrName>style.visibility</p:attrName>
                                            </p:attrNameLst>
                                          </p:cBhvr>
                                          <p:to>
                                            <p:strVal val="visible"/>
                                          </p:to>
                                        </p:set>
                                        <p:anim calcmode="lin" valueType="num" p14:bounceEnd="25000">
                                          <p:cBhvr additive="base">
                                            <p:cTn id="22" dur="1600" fill="hold"/>
                                            <p:tgtEl>
                                              <p:spTgt spid="30"/>
                                            </p:tgtEl>
                                            <p:attrNameLst>
                                              <p:attrName>ppt_x</p:attrName>
                                            </p:attrNameLst>
                                          </p:cBhvr>
                                          <p:tavLst>
                                            <p:tav tm="0">
                                              <p:val>
                                                <p:strVal val="#ppt_x"/>
                                              </p:val>
                                            </p:tav>
                                            <p:tav tm="100000">
                                              <p:val>
                                                <p:strVal val="#ppt_x"/>
                                              </p:val>
                                            </p:tav>
                                          </p:tavLst>
                                        </p:anim>
                                        <p:anim calcmode="lin" valueType="num" p14:bounceEnd="25000">
                                          <p:cBhvr additive="base">
                                            <p:cTn id="23" dur="16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54" presetClass="path" presetSubtype="0" accel="50000" decel="50000" fill="hold" nodeType="clickEffect">
                                      <p:stCondLst>
                                        <p:cond delay="0"/>
                                      </p:stCondLst>
                                      <p:childTnLst>
                                        <p:animMotion origin="layout" path="M 0 0 c 0.004 -0.008 0.018 -0.016 0.023 -0.016 c 0.031 0 0.063 0.125 0.063 0.25 c 0 -0.063 0.016 -0.125 0.031 -0.125 c 0.016 0 0.031 0.063 0.031 0.125 c 0 -0.031 0.008 -0.063 0.016 -0.063 c 0.008 0 0.016 0.031 0.016 0.063 c 0 -0.016 0.004 -0.031 0.008 -0.031 c 0.004 0 0.008 0.016 0.008 0.031 c 0 -0.008 0.002 -0.016 0.004 -0.016 c 0.001 0 0.004 0.008 0.004 0.016 c 0 -0.004 0.001 -0.008 0.002 -0.008 c 0 0.001 0.002 0.004 0.002 0.008 c 0 -0.002 0 -0.004 0.001 -0.004 c 0 0.001 0.001 0.002 0.001 0.004 c 0 -0.001 0 -0.002 0 -0.003 c 0.001 0 0.001 0.001 0.001 0.002 c 0.001 0 0.001 -0.001 0.001 -0.002 c 0.001 0 0.001 0.001 0.001 0.002 E" pathEditMode="relative" ptsTypes="">
                                          <p:cBhvr>
                                            <p:cTn id="32" dur="2000" fill="hold"/>
                                            <p:tgtEl>
                                              <p:spTgt spid="1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2"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par>
                                    <p:cTn id="8" presetID="2" presetClass="entr" presetSubtype="4" accel="2500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additive="base">
                                            <p:cTn id="10" dur="1600" fill="hold"/>
                                            <p:tgtEl>
                                              <p:spTgt spid="6"/>
                                            </p:tgtEl>
                                            <p:attrNameLst>
                                              <p:attrName>ppt_x</p:attrName>
                                            </p:attrNameLst>
                                          </p:cBhvr>
                                          <p:tavLst>
                                            <p:tav tm="0">
                                              <p:val>
                                                <p:strVal val="#ppt_x"/>
                                              </p:val>
                                            </p:tav>
                                            <p:tav tm="100000">
                                              <p:val>
                                                <p:strVal val="#ppt_x"/>
                                              </p:val>
                                            </p:tav>
                                          </p:tavLst>
                                        </p:anim>
                                        <p:anim calcmode="lin" valueType="num">
                                          <p:cBhvr additive="base">
                                            <p:cTn id="11" dur="1600" fill="hold"/>
                                            <p:tgtEl>
                                              <p:spTgt spid="6"/>
                                            </p:tgtEl>
                                            <p:attrNameLst>
                                              <p:attrName>ppt_y</p:attrName>
                                            </p:attrNameLst>
                                          </p:cBhvr>
                                          <p:tavLst>
                                            <p:tav tm="0">
                                              <p:val>
                                                <p:strVal val="1+#ppt_h/2"/>
                                              </p:val>
                                            </p:tav>
                                            <p:tav tm="100000">
                                              <p:val>
                                                <p:strVal val="#ppt_y"/>
                                              </p:val>
                                            </p:tav>
                                          </p:tavLst>
                                        </p:anim>
                                      </p:childTnLst>
                                    </p:cTn>
                                  </p:par>
                                  <p:par>
                                    <p:cTn id="12" presetID="2" presetClass="entr" presetSubtype="4" accel="25000"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600" fill="hold"/>
                                            <p:tgtEl>
                                              <p:spTgt spid="4"/>
                                            </p:tgtEl>
                                            <p:attrNameLst>
                                              <p:attrName>ppt_x</p:attrName>
                                            </p:attrNameLst>
                                          </p:cBhvr>
                                          <p:tavLst>
                                            <p:tav tm="0">
                                              <p:val>
                                                <p:strVal val="#ppt_x"/>
                                              </p:val>
                                            </p:tav>
                                            <p:tav tm="100000">
                                              <p:val>
                                                <p:strVal val="#ppt_x"/>
                                              </p:val>
                                            </p:tav>
                                          </p:tavLst>
                                        </p:anim>
                                        <p:anim calcmode="lin" valueType="num">
                                          <p:cBhvr additive="base">
                                            <p:cTn id="15" dur="1600" fill="hold"/>
                                            <p:tgtEl>
                                              <p:spTgt spid="4"/>
                                            </p:tgtEl>
                                            <p:attrNameLst>
                                              <p:attrName>ppt_y</p:attrName>
                                            </p:attrNameLst>
                                          </p:cBhvr>
                                          <p:tavLst>
                                            <p:tav tm="0">
                                              <p:val>
                                                <p:strVal val="1+#ppt_h/2"/>
                                              </p:val>
                                            </p:tav>
                                            <p:tav tm="100000">
                                              <p:val>
                                                <p:strVal val="#ppt_y"/>
                                              </p:val>
                                            </p:tav>
                                          </p:tavLst>
                                        </p:anim>
                                      </p:childTnLst>
                                    </p:cTn>
                                  </p:par>
                                  <p:par>
                                    <p:cTn id="16" presetID="2" presetClass="entr" presetSubtype="4" accel="25000" fill="hold" nodeType="withEffect">
                                      <p:stCondLst>
                                        <p:cond delay="0"/>
                                      </p:stCondLst>
                                      <p:childTnLst>
                                        <p:set>
                                          <p:cBhvr>
                                            <p:cTn id="17" dur="1" fill="hold">
                                              <p:stCondLst>
                                                <p:cond delay="0"/>
                                              </p:stCondLst>
                                            </p:cTn>
                                            <p:tgtEl>
                                              <p:spTgt spid="14"/>
                                            </p:tgtEl>
                                            <p:attrNameLst>
                                              <p:attrName>style.visibility</p:attrName>
                                            </p:attrNameLst>
                                          </p:cBhvr>
                                          <p:to>
                                            <p:strVal val="visible"/>
                                          </p:to>
                                        </p:set>
                                        <p:anim calcmode="lin" valueType="num">
                                          <p:cBhvr additive="base">
                                            <p:cTn id="18" dur="1600" fill="hold"/>
                                            <p:tgtEl>
                                              <p:spTgt spid="14"/>
                                            </p:tgtEl>
                                            <p:attrNameLst>
                                              <p:attrName>ppt_x</p:attrName>
                                            </p:attrNameLst>
                                          </p:cBhvr>
                                          <p:tavLst>
                                            <p:tav tm="0">
                                              <p:val>
                                                <p:strVal val="#ppt_x"/>
                                              </p:val>
                                            </p:tav>
                                            <p:tav tm="100000">
                                              <p:val>
                                                <p:strVal val="#ppt_x"/>
                                              </p:val>
                                            </p:tav>
                                          </p:tavLst>
                                        </p:anim>
                                        <p:anim calcmode="lin" valueType="num">
                                          <p:cBhvr additive="base">
                                            <p:cTn id="19" dur="1600" fill="hold"/>
                                            <p:tgtEl>
                                              <p:spTgt spid="14"/>
                                            </p:tgtEl>
                                            <p:attrNameLst>
                                              <p:attrName>ppt_y</p:attrName>
                                            </p:attrNameLst>
                                          </p:cBhvr>
                                          <p:tavLst>
                                            <p:tav tm="0">
                                              <p:val>
                                                <p:strVal val="1+#ppt_h/2"/>
                                              </p:val>
                                            </p:tav>
                                            <p:tav tm="100000">
                                              <p:val>
                                                <p:strVal val="#ppt_y"/>
                                              </p:val>
                                            </p:tav>
                                          </p:tavLst>
                                        </p:anim>
                                      </p:childTnLst>
                                    </p:cTn>
                                  </p:par>
                                  <p:par>
                                    <p:cTn id="20" presetID="2" presetClass="entr" presetSubtype="4" accel="25000" fill="hold" nodeType="withEffect">
                                      <p:stCondLst>
                                        <p:cond delay="0"/>
                                      </p:stCondLst>
                                      <p:childTnLst>
                                        <p:set>
                                          <p:cBhvr>
                                            <p:cTn id="21" dur="1" fill="hold">
                                              <p:stCondLst>
                                                <p:cond delay="0"/>
                                              </p:stCondLst>
                                            </p:cTn>
                                            <p:tgtEl>
                                              <p:spTgt spid="30"/>
                                            </p:tgtEl>
                                            <p:attrNameLst>
                                              <p:attrName>style.visibility</p:attrName>
                                            </p:attrNameLst>
                                          </p:cBhvr>
                                          <p:to>
                                            <p:strVal val="visible"/>
                                          </p:to>
                                        </p:set>
                                        <p:anim calcmode="lin" valueType="num">
                                          <p:cBhvr additive="base">
                                            <p:cTn id="22" dur="1600" fill="hold"/>
                                            <p:tgtEl>
                                              <p:spTgt spid="30"/>
                                            </p:tgtEl>
                                            <p:attrNameLst>
                                              <p:attrName>ppt_x</p:attrName>
                                            </p:attrNameLst>
                                          </p:cBhvr>
                                          <p:tavLst>
                                            <p:tav tm="0">
                                              <p:val>
                                                <p:strVal val="#ppt_x"/>
                                              </p:val>
                                            </p:tav>
                                            <p:tav tm="100000">
                                              <p:val>
                                                <p:strVal val="#ppt_x"/>
                                              </p:val>
                                            </p:tav>
                                          </p:tavLst>
                                        </p:anim>
                                        <p:anim calcmode="lin" valueType="num">
                                          <p:cBhvr additive="base">
                                            <p:cTn id="23" dur="16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1000"/>
                                            <p:tgtEl>
                                              <p:spTgt spid="12"/>
                                            </p:tgtEl>
                                          </p:cBhvr>
                                        </p:animEffect>
                                      </p:childTnLst>
                                    </p:cTn>
                                  </p:par>
                                </p:childTnLst>
                              </p:cTn>
                            </p:par>
                          </p:childTnLst>
                        </p:cTn>
                      </p:par>
                      <p:par>
                        <p:cTn id="29" fill="hold">
                          <p:stCondLst>
                            <p:cond delay="indefinite"/>
                          </p:stCondLst>
                          <p:childTnLst>
                            <p:par>
                              <p:cTn id="30" fill="hold">
                                <p:stCondLst>
                                  <p:cond delay="0"/>
                                </p:stCondLst>
                                <p:childTnLst>
                                  <p:par>
                                    <p:cTn id="31" presetID="54" presetClass="path" presetSubtype="0" accel="50000" decel="50000" fill="hold" nodeType="clickEffect">
                                      <p:stCondLst>
                                        <p:cond delay="0"/>
                                      </p:stCondLst>
                                      <p:childTnLst>
                                        <p:animMotion origin="layout" path="M 0 0 c 0.004 -0.008 0.018 -0.016 0.023 -0.016 c 0.031 0 0.063 0.125 0.063 0.25 c 0 -0.063 0.016 -0.125 0.031 -0.125 c 0.016 0 0.031 0.063 0.031 0.125 c 0 -0.031 0.008 -0.063 0.016 -0.063 c 0.008 0 0.016 0.031 0.016 0.063 c 0 -0.016 0.004 -0.031 0.008 -0.031 c 0.004 0 0.008 0.016 0.008 0.031 c 0 -0.008 0.002 -0.016 0.004 -0.016 c 0.001 0 0.004 0.008 0.004 0.016 c 0 -0.004 0.001 -0.008 0.002 -0.008 c 0 0.001 0.002 0.004 0.002 0.008 c 0 -0.002 0 -0.004 0.001 -0.004 c 0 0.001 0.001 0.002 0.001 0.004 c 0 -0.001 0 -0.002 0 -0.003 c 0.001 0 0.001 0.001 0.001 0.002 c 0.001 0 0.001 -0.001 0.001 -0.002 c 0.001 0 0.001 0.001 0.001 0.002 E" pathEditMode="relative" ptsTypes="">
                                          <p:cBhvr>
                                            <p:cTn id="32" dur="2000" fill="hold"/>
                                            <p:tgtEl>
                                              <p:spTgt spid="14"/>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2"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6B56AA4B-2AB0-306F-20BF-E68204B33507}"/>
            </a:ext>
          </a:extLst>
        </p:cNvPr>
        <p:cNvGrpSpPr/>
        <p:nvPr/>
      </p:nvGrpSpPr>
      <p:grpSpPr>
        <a:xfrm>
          <a:off x="0" y="0"/>
          <a:ext cx="0" cy="0"/>
          <a:chOff x="0" y="0"/>
          <a:chExt cx="0" cy="0"/>
        </a:xfrm>
      </p:grpSpPr>
      <p:grpSp>
        <p:nvGrpSpPr>
          <p:cNvPr id="21" name="Group 5">
            <a:extLst>
              <a:ext uri="{FF2B5EF4-FFF2-40B4-BE49-F238E27FC236}">
                <a16:creationId xmlns:a16="http://schemas.microsoft.com/office/drawing/2014/main" id="{D331CC9D-4ACC-A146-FE76-019D3EAC3941}"/>
              </a:ext>
            </a:extLst>
          </p:cNvPr>
          <p:cNvGrpSpPr>
            <a:grpSpLocks noGrp="1" noUngrp="1" noRot="1" noMove="1" noResize="1"/>
          </p:cNvGrpSpPr>
          <p:nvPr/>
        </p:nvGrpSpPr>
        <p:grpSpPr>
          <a:xfrm>
            <a:off x="-112094" y="0"/>
            <a:ext cx="12217039" cy="6889520"/>
            <a:chOff x="0" y="0"/>
            <a:chExt cx="24434077" cy="13779040"/>
          </a:xfrm>
        </p:grpSpPr>
        <p:sp>
          <p:nvSpPr>
            <p:cNvPr id="22" name="Freeform 6">
              <a:extLst>
                <a:ext uri="{FF2B5EF4-FFF2-40B4-BE49-F238E27FC236}">
                  <a16:creationId xmlns:a16="http://schemas.microsoft.com/office/drawing/2014/main" id="{84DFE1C6-EF86-2C7F-B26C-440100A0B0B9}"/>
                </a:ext>
              </a:extLst>
            </p:cNvPr>
            <p:cNvSpPr>
              <a:spLocks noGrp="1" noRot="1" noMove="1" noResize="1" noEditPoints="1" noAdjustHandles="1" noChangeArrowheads="1" noChangeShapeType="1"/>
            </p:cNvSpPr>
            <p:nvPr/>
          </p:nvSpPr>
          <p:spPr>
            <a:xfrm>
              <a:off x="0" y="258362"/>
              <a:ext cx="18649211" cy="13520678"/>
            </a:xfrm>
            <a:custGeom>
              <a:avLst/>
              <a:gdLst/>
              <a:ahLst/>
              <a:cxnLst/>
              <a:rect l="l" t="t" r="r" b="b"/>
              <a:pathLst>
                <a:path w="18649211" h="13520678">
                  <a:moveTo>
                    <a:pt x="0" y="0"/>
                  </a:moveTo>
                  <a:lnTo>
                    <a:pt x="18649211" y="0"/>
                  </a:lnTo>
                  <a:lnTo>
                    <a:pt x="18649211" y="13520678"/>
                  </a:lnTo>
                  <a:lnTo>
                    <a:pt x="0" y="1352067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sz="1200" dirty="0"/>
            </a:p>
          </p:txBody>
        </p:sp>
        <p:sp>
          <p:nvSpPr>
            <p:cNvPr id="23" name="Freeform 7">
              <a:extLst>
                <a:ext uri="{FF2B5EF4-FFF2-40B4-BE49-F238E27FC236}">
                  <a16:creationId xmlns:a16="http://schemas.microsoft.com/office/drawing/2014/main" id="{C9857D98-46CC-2635-06DF-922F6C65D48C}"/>
                </a:ext>
              </a:extLst>
            </p:cNvPr>
            <p:cNvSpPr>
              <a:spLocks noGrp="1" noRot="1" noMove="1" noResize="1" noEditPoints="1" noAdjustHandles="1" noChangeArrowheads="1" noChangeShapeType="1"/>
            </p:cNvSpPr>
            <p:nvPr/>
          </p:nvSpPr>
          <p:spPr>
            <a:xfrm rot="-5400000">
              <a:off x="1202808" y="652994"/>
              <a:ext cx="12605334" cy="13520678"/>
            </a:xfrm>
            <a:custGeom>
              <a:avLst/>
              <a:gdLst/>
              <a:ahLst/>
              <a:cxnLst/>
              <a:rect l="l" t="t" r="r" b="b"/>
              <a:pathLst>
                <a:path w="12605334" h="13520678">
                  <a:moveTo>
                    <a:pt x="0" y="0"/>
                  </a:moveTo>
                  <a:lnTo>
                    <a:pt x="12605334" y="0"/>
                  </a:lnTo>
                  <a:lnTo>
                    <a:pt x="12605334" y="13520678"/>
                  </a:lnTo>
                  <a:lnTo>
                    <a:pt x="0" y="1352067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4" name="Freeform 8">
              <a:extLst>
                <a:ext uri="{FF2B5EF4-FFF2-40B4-BE49-F238E27FC236}">
                  <a16:creationId xmlns:a16="http://schemas.microsoft.com/office/drawing/2014/main" id="{180B34BC-CB5B-A73C-548B-A63A94C1F3F7}"/>
                </a:ext>
              </a:extLst>
            </p:cNvPr>
            <p:cNvSpPr>
              <a:spLocks noGrp="1" noRot="1" noMove="1" noResize="1" noEditPoints="1" noAdjustHandles="1" noChangeArrowheads="1" noChangeShapeType="1"/>
            </p:cNvSpPr>
            <p:nvPr/>
          </p:nvSpPr>
          <p:spPr>
            <a:xfrm rot="-10800000">
              <a:off x="5958976" y="0"/>
              <a:ext cx="18475101" cy="13394448"/>
            </a:xfrm>
            <a:custGeom>
              <a:avLst/>
              <a:gdLst/>
              <a:ahLst/>
              <a:cxnLst/>
              <a:rect l="l" t="t" r="r" b="b"/>
              <a:pathLst>
                <a:path w="18475101" h="13394448">
                  <a:moveTo>
                    <a:pt x="0" y="0"/>
                  </a:moveTo>
                  <a:lnTo>
                    <a:pt x="18475101" y="0"/>
                  </a:lnTo>
                  <a:lnTo>
                    <a:pt x="18475101" y="13394448"/>
                  </a:lnTo>
                  <a:lnTo>
                    <a:pt x="0" y="1339444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5" name="Freeform 9">
              <a:extLst>
                <a:ext uri="{FF2B5EF4-FFF2-40B4-BE49-F238E27FC236}">
                  <a16:creationId xmlns:a16="http://schemas.microsoft.com/office/drawing/2014/main" id="{E0B690E4-0C35-8C05-47E5-0A2CAD9DE687}"/>
                </a:ext>
              </a:extLst>
            </p:cNvPr>
            <p:cNvSpPr>
              <a:spLocks noGrp="1" noRot="1" noMove="1" noResize="1" noEditPoints="1" noAdjustHandles="1" noChangeArrowheads="1" noChangeShapeType="1"/>
            </p:cNvSpPr>
            <p:nvPr/>
          </p:nvSpPr>
          <p:spPr>
            <a:xfrm rot="5400000">
              <a:off x="10754849" y="-390948"/>
              <a:ext cx="12487650" cy="13394448"/>
            </a:xfrm>
            <a:custGeom>
              <a:avLst/>
              <a:gdLst/>
              <a:ahLst/>
              <a:cxnLst/>
              <a:rect l="l" t="t" r="r" b="b"/>
              <a:pathLst>
                <a:path w="12487650" h="13394448">
                  <a:moveTo>
                    <a:pt x="0" y="0"/>
                  </a:moveTo>
                  <a:lnTo>
                    <a:pt x="12487650" y="0"/>
                  </a:lnTo>
                  <a:lnTo>
                    <a:pt x="12487650" y="13394448"/>
                  </a:lnTo>
                  <a:lnTo>
                    <a:pt x="0" y="13394448"/>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6" name="Freeform 10">
              <a:extLst>
                <a:ext uri="{FF2B5EF4-FFF2-40B4-BE49-F238E27FC236}">
                  <a16:creationId xmlns:a16="http://schemas.microsoft.com/office/drawing/2014/main" id="{E479E324-C7B8-6A27-45B5-884D4D2502F4}"/>
                </a:ext>
              </a:extLst>
            </p:cNvPr>
            <p:cNvSpPr>
              <a:spLocks noGrp="1" noRot="1" noMove="1" noResize="1" noEditPoints="1" noAdjustHandles="1" noChangeArrowheads="1" noChangeShapeType="1"/>
            </p:cNvSpPr>
            <p:nvPr/>
          </p:nvSpPr>
          <p:spPr>
            <a:xfrm>
              <a:off x="551050" y="594300"/>
              <a:ext cx="23342103" cy="12848800"/>
            </a:xfrm>
            <a:custGeom>
              <a:avLst/>
              <a:gdLst/>
              <a:ahLst/>
              <a:cxnLst/>
              <a:rect l="l" t="t" r="r" b="b"/>
              <a:pathLst>
                <a:path w="23342103" h="12848800">
                  <a:moveTo>
                    <a:pt x="0" y="0"/>
                  </a:moveTo>
                  <a:lnTo>
                    <a:pt x="23342103" y="0"/>
                  </a:lnTo>
                  <a:lnTo>
                    <a:pt x="23342103" y="12848801"/>
                  </a:lnTo>
                  <a:lnTo>
                    <a:pt x="0" y="12848801"/>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7" name="Freeform 11">
              <a:extLst>
                <a:ext uri="{FF2B5EF4-FFF2-40B4-BE49-F238E27FC236}">
                  <a16:creationId xmlns:a16="http://schemas.microsoft.com/office/drawing/2014/main" id="{F4DB76E0-A9B4-CDB0-2902-8BE8C79F1412}"/>
                </a:ext>
              </a:extLst>
            </p:cNvPr>
            <p:cNvSpPr>
              <a:spLocks noGrp="1" noRot="1" noMove="1" noResize="1" noEditPoints="1" noAdjustHandles="1" noChangeArrowheads="1" noChangeShapeType="1"/>
            </p:cNvSpPr>
            <p:nvPr/>
          </p:nvSpPr>
          <p:spPr>
            <a:xfrm>
              <a:off x="12416187" y="594300"/>
              <a:ext cx="11671051" cy="12848800"/>
            </a:xfrm>
            <a:custGeom>
              <a:avLst/>
              <a:gdLst/>
              <a:ahLst/>
              <a:cxnLst/>
              <a:rect l="l" t="t" r="r" b="b"/>
              <a:pathLst>
                <a:path w="11671051" h="12848800">
                  <a:moveTo>
                    <a:pt x="0" y="0"/>
                  </a:moveTo>
                  <a:lnTo>
                    <a:pt x="11671052" y="0"/>
                  </a:lnTo>
                  <a:lnTo>
                    <a:pt x="11671052" y="12848801"/>
                  </a:lnTo>
                  <a:lnTo>
                    <a:pt x="0" y="12848801"/>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sp>
          <p:nvSpPr>
            <p:cNvPr id="28" name="Freeform 12">
              <a:extLst>
                <a:ext uri="{FF2B5EF4-FFF2-40B4-BE49-F238E27FC236}">
                  <a16:creationId xmlns:a16="http://schemas.microsoft.com/office/drawing/2014/main" id="{9574FAB4-7EC5-E6A8-C8FA-79050277E8B4}"/>
                </a:ext>
              </a:extLst>
            </p:cNvPr>
            <p:cNvSpPr>
              <a:spLocks noGrp="1" noRot="1" noMove="1" noResize="1" noEditPoints="1" noAdjustHandles="1" noChangeArrowheads="1" noChangeShapeType="1"/>
            </p:cNvSpPr>
            <p:nvPr/>
          </p:nvSpPr>
          <p:spPr>
            <a:xfrm>
              <a:off x="745136" y="433600"/>
              <a:ext cx="23342103" cy="12848800"/>
            </a:xfrm>
            <a:custGeom>
              <a:avLst/>
              <a:gdLst/>
              <a:ahLst/>
              <a:cxnLst/>
              <a:rect l="l" t="t" r="r" b="b"/>
              <a:pathLst>
                <a:path w="23342103" h="12848800">
                  <a:moveTo>
                    <a:pt x="0" y="0"/>
                  </a:moveTo>
                  <a:lnTo>
                    <a:pt x="23342103" y="0"/>
                  </a:lnTo>
                  <a:lnTo>
                    <a:pt x="23342103" y="12848800"/>
                  </a:lnTo>
                  <a:lnTo>
                    <a:pt x="0" y="12848800"/>
                  </a:lnTo>
                  <a:lnTo>
                    <a:pt x="0" y="0"/>
                  </a:lnTo>
                  <a:close/>
                </a:path>
              </a:pathLst>
            </a:custGeom>
            <a:blipFill>
              <a:blip r:embed="rId9"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9" name="Freeform 13">
              <a:extLst>
                <a:ext uri="{FF2B5EF4-FFF2-40B4-BE49-F238E27FC236}">
                  <a16:creationId xmlns:a16="http://schemas.microsoft.com/office/drawing/2014/main" id="{47DD9D6A-177B-0553-CBED-C291BD701518}"/>
                </a:ext>
              </a:extLst>
            </p:cNvPr>
            <p:cNvSpPr>
              <a:spLocks noGrp="1" noRot="1" noMove="1" noResize="1" noEditPoints="1" noAdjustHandles="1" noChangeArrowheads="1" noChangeShapeType="1"/>
            </p:cNvSpPr>
            <p:nvPr/>
          </p:nvSpPr>
          <p:spPr>
            <a:xfrm>
              <a:off x="12416187" y="465120"/>
              <a:ext cx="11671051" cy="12848800"/>
            </a:xfrm>
            <a:custGeom>
              <a:avLst/>
              <a:gdLst/>
              <a:ahLst/>
              <a:cxnLst/>
              <a:rect l="l" t="t" r="r" b="b"/>
              <a:pathLst>
                <a:path w="11671051" h="12848800">
                  <a:moveTo>
                    <a:pt x="0" y="0"/>
                  </a:moveTo>
                  <a:lnTo>
                    <a:pt x="11671052" y="0"/>
                  </a:lnTo>
                  <a:lnTo>
                    <a:pt x="11671052" y="12848800"/>
                  </a:lnTo>
                  <a:lnTo>
                    <a:pt x="0" y="12848800"/>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dirty="0"/>
            </a:p>
          </p:txBody>
        </p:sp>
      </p:grpSp>
      <p:sp>
        <p:nvSpPr>
          <p:cNvPr id="2" name="TextBox 17">
            <a:extLst>
              <a:ext uri="{FF2B5EF4-FFF2-40B4-BE49-F238E27FC236}">
                <a16:creationId xmlns:a16="http://schemas.microsoft.com/office/drawing/2014/main" id="{E37D4A8F-3145-F5E8-FF2D-FF6601FD23B3}"/>
              </a:ext>
            </a:extLst>
          </p:cNvPr>
          <p:cNvSpPr txBox="1"/>
          <p:nvPr/>
        </p:nvSpPr>
        <p:spPr>
          <a:xfrm>
            <a:off x="273928" y="1028023"/>
            <a:ext cx="5822071" cy="1098121"/>
          </a:xfrm>
          <a:prstGeom prst="rect">
            <a:avLst/>
          </a:prstGeom>
        </p:spPr>
        <p:txBody>
          <a:bodyPr lIns="0" tIns="0" rIns="0" bIns="0" rtlCol="0" anchor="t">
            <a:spAutoFit/>
          </a:bodyPr>
          <a:lstStyle/>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Dad made me my breakfast,</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and I scoffed every bite.</a:t>
            </a:r>
          </a:p>
        </p:txBody>
      </p:sp>
      <p:sp>
        <p:nvSpPr>
          <p:cNvPr id="6" name="TextBox 17">
            <a:extLst>
              <a:ext uri="{FF2B5EF4-FFF2-40B4-BE49-F238E27FC236}">
                <a16:creationId xmlns:a16="http://schemas.microsoft.com/office/drawing/2014/main" id="{5CC9A78C-B2C7-16CC-25F0-5FFE32877496}"/>
              </a:ext>
            </a:extLst>
          </p:cNvPr>
          <p:cNvSpPr txBox="1"/>
          <p:nvPr/>
        </p:nvSpPr>
        <p:spPr>
          <a:xfrm>
            <a:off x="6025866" y="934310"/>
            <a:ext cx="5822071" cy="1675202"/>
          </a:xfrm>
          <a:prstGeom prst="rect">
            <a:avLst/>
          </a:prstGeom>
        </p:spPr>
        <p:txBody>
          <a:bodyPr lIns="0" tIns="0" rIns="0" bIns="0" rtlCol="0" anchor="t">
            <a:spAutoFit/>
          </a:bodyPr>
          <a:lstStyle/>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But I forgot to say thanks, </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to show I’m polite. </a:t>
            </a:r>
          </a:p>
          <a:p>
            <a:pPr algn="ctr">
              <a:lnSpc>
                <a:spcPts val="4533"/>
              </a:lnSpc>
            </a:pPr>
            <a:endPar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endParaRPr>
          </a:p>
        </p:txBody>
      </p:sp>
      <p:pic>
        <p:nvPicPr>
          <p:cNvPr id="10" name="Picture 9">
            <a:extLst>
              <a:ext uri="{FF2B5EF4-FFF2-40B4-BE49-F238E27FC236}">
                <a16:creationId xmlns:a16="http://schemas.microsoft.com/office/drawing/2014/main" id="{3ABBA554-69A4-92CE-D4C1-8B306783CB09}"/>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a:xfrm>
            <a:off x="3640643" y="1947023"/>
            <a:ext cx="4037892" cy="4227552"/>
          </a:xfrm>
          <a:prstGeom prst="rect">
            <a:avLst/>
          </a:prstGeom>
        </p:spPr>
      </p:pic>
      <p:pic>
        <p:nvPicPr>
          <p:cNvPr id="12" name="Picture 11">
            <a:extLst>
              <a:ext uri="{FF2B5EF4-FFF2-40B4-BE49-F238E27FC236}">
                <a16:creationId xmlns:a16="http://schemas.microsoft.com/office/drawing/2014/main" id="{ACA1BE8C-7492-6D28-17F9-7A35851C9C9C}"/>
              </a:ext>
            </a:extLst>
          </p:cNvPr>
          <p:cNvPicPr>
            <a:picLocks noChangeAspect="1"/>
          </p:cNvPicPr>
          <p:nvPr/>
        </p:nvPicPr>
        <p:blipFill>
          <a:blip r:embed="rId11" cstate="print">
            <a:extLst>
              <a:ext uri="{28A0092B-C50C-407E-A947-70E740481C1C}">
                <a14:useLocalDpi xmlns:a14="http://schemas.microsoft.com/office/drawing/2010/main"/>
              </a:ext>
            </a:extLst>
          </a:blip>
          <a:srcRect/>
          <a:stretch>
            <a:fillRect/>
          </a:stretch>
        </p:blipFill>
        <p:spPr>
          <a:xfrm>
            <a:off x="6557939" y="1947023"/>
            <a:ext cx="5177917" cy="4799215"/>
          </a:xfrm>
          <a:prstGeom prst="rect">
            <a:avLst/>
          </a:prstGeom>
        </p:spPr>
      </p:pic>
      <p:sp>
        <p:nvSpPr>
          <p:cNvPr id="13" name="TextBox 17">
            <a:extLst>
              <a:ext uri="{FF2B5EF4-FFF2-40B4-BE49-F238E27FC236}">
                <a16:creationId xmlns:a16="http://schemas.microsoft.com/office/drawing/2014/main" id="{2875667D-E4D6-F4DE-B248-85D87A0BF0D3}"/>
              </a:ext>
            </a:extLst>
          </p:cNvPr>
          <p:cNvSpPr txBox="1"/>
          <p:nvPr/>
        </p:nvSpPr>
        <p:spPr>
          <a:xfrm>
            <a:off x="8078182" y="2144594"/>
            <a:ext cx="5822071" cy="509755"/>
          </a:xfrm>
          <a:prstGeom prst="rect">
            <a:avLst/>
          </a:prstGeom>
        </p:spPr>
        <p:txBody>
          <a:bodyPr lIns="0" tIns="0" rIns="0" bIns="0" rtlCol="0" anchor="t">
            <a:spAutoFit/>
          </a:bodyPr>
          <a:lstStyle/>
          <a:p>
            <a:pPr algn="ctr">
              <a:lnSpc>
                <a:spcPts val="4533"/>
              </a:lnSpc>
            </a:pPr>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Morning, darling!</a:t>
            </a:r>
          </a:p>
        </p:txBody>
      </p:sp>
      <p:sp>
        <p:nvSpPr>
          <p:cNvPr id="15" name="TextBox 17">
            <a:extLst>
              <a:ext uri="{FF2B5EF4-FFF2-40B4-BE49-F238E27FC236}">
                <a16:creationId xmlns:a16="http://schemas.microsoft.com/office/drawing/2014/main" id="{4B83654C-D037-76D1-C646-08248FCC962B}"/>
              </a:ext>
            </a:extLst>
          </p:cNvPr>
          <p:cNvSpPr txBox="1"/>
          <p:nvPr/>
        </p:nvSpPr>
        <p:spPr>
          <a:xfrm>
            <a:off x="-1591513" y="2175987"/>
            <a:ext cx="5822071" cy="509755"/>
          </a:xfrm>
          <a:prstGeom prst="rect">
            <a:avLst/>
          </a:prstGeom>
        </p:spPr>
        <p:txBody>
          <a:bodyPr lIns="0" tIns="0" rIns="0" bIns="0" rtlCol="0" anchor="t">
            <a:spAutoFit/>
          </a:bodyPr>
          <a:lstStyle/>
          <a:p>
            <a:pPr algn="ctr">
              <a:lnSpc>
                <a:spcPts val="4533"/>
              </a:lnSpc>
            </a:pPr>
            <a:r>
              <a:rPr lang="en-US"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Morning, cereal!</a:t>
            </a:r>
          </a:p>
        </p:txBody>
      </p:sp>
      <p:cxnSp>
        <p:nvCxnSpPr>
          <p:cNvPr id="17" name="Straight Connector 16">
            <a:extLst>
              <a:ext uri="{FF2B5EF4-FFF2-40B4-BE49-F238E27FC236}">
                <a16:creationId xmlns:a16="http://schemas.microsoft.com/office/drawing/2014/main" id="{72797DF6-F7D6-1A80-86C1-A7D2C4AE6769}"/>
              </a:ext>
            </a:extLst>
          </p:cNvPr>
          <p:cNvCxnSpPr>
            <a:cxnSpLocks/>
          </p:cNvCxnSpPr>
          <p:nvPr/>
        </p:nvCxnSpPr>
        <p:spPr>
          <a:xfrm flipV="1">
            <a:off x="10156038" y="2654349"/>
            <a:ext cx="371986" cy="235623"/>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23E9A91B-8C43-BF50-FF84-811395CC4607}"/>
              </a:ext>
            </a:extLst>
          </p:cNvPr>
          <p:cNvCxnSpPr>
            <a:cxnSpLocks/>
          </p:cNvCxnSpPr>
          <p:nvPr/>
        </p:nvCxnSpPr>
        <p:spPr>
          <a:xfrm flipH="1" flipV="1">
            <a:off x="1448944" y="2685742"/>
            <a:ext cx="386914" cy="250079"/>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29C664A9-413F-C321-2005-1D780BEC52E4}"/>
              </a:ext>
            </a:extLst>
          </p:cNvPr>
          <p:cNvPicPr>
            <a:picLocks noChangeAspect="1"/>
          </p:cNvPicPr>
          <p:nvPr/>
        </p:nvPicPr>
        <p:blipFill>
          <a:blip r:embed="rId12" cstate="print">
            <a:extLst>
              <a:ext uri="{28A0092B-C50C-407E-A947-70E740481C1C}">
                <a14:useLocalDpi xmlns:a14="http://schemas.microsoft.com/office/drawing/2010/main"/>
              </a:ext>
            </a:extLst>
          </a:blip>
          <a:srcRect/>
          <a:stretch>
            <a:fillRect/>
          </a:stretch>
        </p:blipFill>
        <p:spPr>
          <a:xfrm>
            <a:off x="301574" y="2604607"/>
            <a:ext cx="3870262" cy="3725248"/>
          </a:xfrm>
          <a:prstGeom prst="rect">
            <a:avLst/>
          </a:prstGeom>
        </p:spPr>
      </p:pic>
    </p:spTree>
    <p:extLst>
      <p:ext uri="{BB962C8B-B14F-4D97-AF65-F5344CB8AC3E}">
        <p14:creationId xmlns:p14="http://schemas.microsoft.com/office/powerpoint/2010/main" val="1423969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accel="25000" fill="hold" nodeType="clickEffect" p14:presetBounceEnd="25000">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14:bounceEnd="25000">
                                          <p:cBhvr additive="base">
                                            <p:cTn id="12" dur="1600" fill="hold"/>
                                            <p:tgtEl>
                                              <p:spTgt spid="4"/>
                                            </p:tgtEl>
                                            <p:attrNameLst>
                                              <p:attrName>ppt_x</p:attrName>
                                            </p:attrNameLst>
                                          </p:cBhvr>
                                          <p:tavLst>
                                            <p:tav tm="0">
                                              <p:val>
                                                <p:strVal val="#ppt_x"/>
                                              </p:val>
                                            </p:tav>
                                            <p:tav tm="100000">
                                              <p:val>
                                                <p:strVal val="#ppt_x"/>
                                              </p:val>
                                            </p:tav>
                                          </p:tavLst>
                                        </p:anim>
                                        <p:anim calcmode="lin" valueType="num" p14:bounceEnd="25000">
                                          <p:cBhvr additive="base">
                                            <p:cTn id="13" dur="1600" fill="hold"/>
                                            <p:tgtEl>
                                              <p:spTgt spid="4"/>
                                            </p:tgtEl>
                                            <p:attrNameLst>
                                              <p:attrName>ppt_y</p:attrName>
                                            </p:attrNameLst>
                                          </p:cBhvr>
                                          <p:tavLst>
                                            <p:tav tm="0">
                                              <p:val>
                                                <p:strVal val="1+#ppt_h/2"/>
                                              </p:val>
                                            </p:tav>
                                            <p:tav tm="100000">
                                              <p:val>
                                                <p:strVal val="#ppt_y"/>
                                              </p:val>
                                            </p:tav>
                                          </p:tavLst>
                                        </p:anim>
                                      </p:childTnLst>
                                    </p:cTn>
                                  </p:par>
                                  <p:par>
                                    <p:cTn id="14" presetID="2" presetClass="entr" presetSubtype="4" accel="25000" fill="hold" nodeType="withEffect" p14:presetBounceEnd="25000">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14:bounceEnd="25000">
                                          <p:cBhvr additive="base">
                                            <p:cTn id="16" dur="1600" fill="hold"/>
                                            <p:tgtEl>
                                              <p:spTgt spid="10"/>
                                            </p:tgtEl>
                                            <p:attrNameLst>
                                              <p:attrName>ppt_x</p:attrName>
                                            </p:attrNameLst>
                                          </p:cBhvr>
                                          <p:tavLst>
                                            <p:tav tm="0">
                                              <p:val>
                                                <p:strVal val="#ppt_x"/>
                                              </p:val>
                                            </p:tav>
                                            <p:tav tm="100000">
                                              <p:val>
                                                <p:strVal val="#ppt_x"/>
                                              </p:val>
                                            </p:tav>
                                          </p:tavLst>
                                        </p:anim>
                                        <p:anim calcmode="lin" valueType="num" p14:bounceEnd="25000">
                                          <p:cBhvr additive="base">
                                            <p:cTn id="17" dur="1600" fill="hold"/>
                                            <p:tgtEl>
                                              <p:spTgt spid="10"/>
                                            </p:tgtEl>
                                            <p:attrNameLst>
                                              <p:attrName>ppt_y</p:attrName>
                                            </p:attrNameLst>
                                          </p:cBhvr>
                                          <p:tavLst>
                                            <p:tav tm="0">
                                              <p:val>
                                                <p:strVal val="1+#ppt_h/2"/>
                                              </p:val>
                                            </p:tav>
                                            <p:tav tm="100000">
                                              <p:val>
                                                <p:strVal val="#ppt_y"/>
                                              </p:val>
                                            </p:tav>
                                          </p:tavLst>
                                        </p:anim>
                                      </p:childTnLst>
                                    </p:cTn>
                                  </p:par>
                                  <p:par>
                                    <p:cTn id="18" presetID="2" presetClass="entr" presetSubtype="4" accel="25000" fill="hold" nodeType="withEffect" p14:presetBounceEnd="25000">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14:bounceEnd="25000">
                                          <p:cBhvr additive="base">
                                            <p:cTn id="20" dur="1600" fill="hold"/>
                                            <p:tgtEl>
                                              <p:spTgt spid="12"/>
                                            </p:tgtEl>
                                            <p:attrNameLst>
                                              <p:attrName>ppt_x</p:attrName>
                                            </p:attrNameLst>
                                          </p:cBhvr>
                                          <p:tavLst>
                                            <p:tav tm="0">
                                              <p:val>
                                                <p:strVal val="#ppt_x"/>
                                              </p:val>
                                            </p:tav>
                                            <p:tav tm="100000">
                                              <p:val>
                                                <p:strVal val="#ppt_x"/>
                                              </p:val>
                                            </p:tav>
                                          </p:tavLst>
                                        </p:anim>
                                        <p:anim calcmode="lin" valueType="num" p14:bounceEnd="25000">
                                          <p:cBhvr additive="base">
                                            <p:cTn id="21" dur="16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fade">
                                          <p:cBhvr>
                                            <p:cTn id="39" dur="500"/>
                                            <p:tgtEl>
                                              <p:spTgt spid="3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13" grpId="0"/>
          <p:bldP spid="15"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accel="2500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1600" fill="hold"/>
                                            <p:tgtEl>
                                              <p:spTgt spid="4"/>
                                            </p:tgtEl>
                                            <p:attrNameLst>
                                              <p:attrName>ppt_x</p:attrName>
                                            </p:attrNameLst>
                                          </p:cBhvr>
                                          <p:tavLst>
                                            <p:tav tm="0">
                                              <p:val>
                                                <p:strVal val="#ppt_x"/>
                                              </p:val>
                                            </p:tav>
                                            <p:tav tm="100000">
                                              <p:val>
                                                <p:strVal val="#ppt_x"/>
                                              </p:val>
                                            </p:tav>
                                          </p:tavLst>
                                        </p:anim>
                                        <p:anim calcmode="lin" valueType="num">
                                          <p:cBhvr additive="base">
                                            <p:cTn id="13" dur="1600" fill="hold"/>
                                            <p:tgtEl>
                                              <p:spTgt spid="4"/>
                                            </p:tgtEl>
                                            <p:attrNameLst>
                                              <p:attrName>ppt_y</p:attrName>
                                            </p:attrNameLst>
                                          </p:cBhvr>
                                          <p:tavLst>
                                            <p:tav tm="0">
                                              <p:val>
                                                <p:strVal val="1+#ppt_h/2"/>
                                              </p:val>
                                            </p:tav>
                                            <p:tav tm="100000">
                                              <p:val>
                                                <p:strVal val="#ppt_y"/>
                                              </p:val>
                                            </p:tav>
                                          </p:tavLst>
                                        </p:anim>
                                      </p:childTnLst>
                                    </p:cTn>
                                  </p:par>
                                  <p:par>
                                    <p:cTn id="14" presetID="2" presetClass="entr" presetSubtype="4" accel="25000" fill="hold" nodeType="withEffect">
                                      <p:stCondLst>
                                        <p:cond delay="0"/>
                                      </p:stCondLst>
                                      <p:childTnLst>
                                        <p:set>
                                          <p:cBhvr>
                                            <p:cTn id="15" dur="1" fill="hold">
                                              <p:stCondLst>
                                                <p:cond delay="0"/>
                                              </p:stCondLst>
                                            </p:cTn>
                                            <p:tgtEl>
                                              <p:spTgt spid="10"/>
                                            </p:tgtEl>
                                            <p:attrNameLst>
                                              <p:attrName>style.visibility</p:attrName>
                                            </p:attrNameLst>
                                          </p:cBhvr>
                                          <p:to>
                                            <p:strVal val="visible"/>
                                          </p:to>
                                        </p:set>
                                        <p:anim calcmode="lin" valueType="num">
                                          <p:cBhvr additive="base">
                                            <p:cTn id="16" dur="1600" fill="hold"/>
                                            <p:tgtEl>
                                              <p:spTgt spid="10"/>
                                            </p:tgtEl>
                                            <p:attrNameLst>
                                              <p:attrName>ppt_x</p:attrName>
                                            </p:attrNameLst>
                                          </p:cBhvr>
                                          <p:tavLst>
                                            <p:tav tm="0">
                                              <p:val>
                                                <p:strVal val="#ppt_x"/>
                                              </p:val>
                                            </p:tav>
                                            <p:tav tm="100000">
                                              <p:val>
                                                <p:strVal val="#ppt_x"/>
                                              </p:val>
                                            </p:tav>
                                          </p:tavLst>
                                        </p:anim>
                                        <p:anim calcmode="lin" valueType="num">
                                          <p:cBhvr additive="base">
                                            <p:cTn id="17" dur="1600" fill="hold"/>
                                            <p:tgtEl>
                                              <p:spTgt spid="10"/>
                                            </p:tgtEl>
                                            <p:attrNameLst>
                                              <p:attrName>ppt_y</p:attrName>
                                            </p:attrNameLst>
                                          </p:cBhvr>
                                          <p:tavLst>
                                            <p:tav tm="0">
                                              <p:val>
                                                <p:strVal val="1+#ppt_h/2"/>
                                              </p:val>
                                            </p:tav>
                                            <p:tav tm="100000">
                                              <p:val>
                                                <p:strVal val="#ppt_y"/>
                                              </p:val>
                                            </p:tav>
                                          </p:tavLst>
                                        </p:anim>
                                      </p:childTnLst>
                                    </p:cTn>
                                  </p:par>
                                  <p:par>
                                    <p:cTn id="18" presetID="2" presetClass="entr" presetSubtype="4" accel="25000"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1600" fill="hold"/>
                                            <p:tgtEl>
                                              <p:spTgt spid="12"/>
                                            </p:tgtEl>
                                            <p:attrNameLst>
                                              <p:attrName>ppt_x</p:attrName>
                                            </p:attrNameLst>
                                          </p:cBhvr>
                                          <p:tavLst>
                                            <p:tav tm="0">
                                              <p:val>
                                                <p:strVal val="#ppt_x"/>
                                              </p:val>
                                            </p:tav>
                                            <p:tav tm="100000">
                                              <p:val>
                                                <p:strVal val="#ppt_x"/>
                                              </p:val>
                                            </p:tav>
                                          </p:tavLst>
                                        </p:anim>
                                        <p:anim calcmode="lin" valueType="num">
                                          <p:cBhvr additive="base">
                                            <p:cTn id="21" dur="16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0"/>
                                            </p:tgtEl>
                                            <p:attrNameLst>
                                              <p:attrName>style.visibility</p:attrName>
                                            </p:attrNameLst>
                                          </p:cBhvr>
                                          <p:to>
                                            <p:strVal val="visible"/>
                                          </p:to>
                                        </p:set>
                                        <p:animEffect transition="in" filter="fade">
                                          <p:cBhvr>
                                            <p:cTn id="39" dur="500"/>
                                            <p:tgtEl>
                                              <p:spTgt spid="30"/>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5"/>
                                            </p:tgtEl>
                                            <p:attrNameLst>
                                              <p:attrName>style.visibility</p:attrName>
                                            </p:attrNameLst>
                                          </p:cBhvr>
                                          <p:to>
                                            <p:strVal val="visible"/>
                                          </p:to>
                                        </p:set>
                                        <p:animEffect transition="in" filter="fade">
                                          <p:cBhvr>
                                            <p:cTn id="4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P spid="13" grpId="0"/>
          <p:bldP spid="15" grpId="0"/>
        </p:bldLst>
      </p:timing>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ECE1D7DC-1F0D-F5B3-8489-DC585BAB54DB}"/>
            </a:ext>
          </a:extLst>
        </p:cNvPr>
        <p:cNvGrpSpPr/>
        <p:nvPr/>
      </p:nvGrpSpPr>
      <p:grpSpPr>
        <a:xfrm>
          <a:off x="0" y="0"/>
          <a:ext cx="0" cy="0"/>
          <a:chOff x="0" y="0"/>
          <a:chExt cx="0" cy="0"/>
        </a:xfrm>
      </p:grpSpPr>
      <p:grpSp>
        <p:nvGrpSpPr>
          <p:cNvPr id="21" name="Group 5">
            <a:extLst>
              <a:ext uri="{FF2B5EF4-FFF2-40B4-BE49-F238E27FC236}">
                <a16:creationId xmlns:a16="http://schemas.microsoft.com/office/drawing/2014/main" id="{A7A7B27D-EF68-F3D4-A3E1-2B7A6A3FF3C0}"/>
              </a:ext>
            </a:extLst>
          </p:cNvPr>
          <p:cNvGrpSpPr>
            <a:grpSpLocks noGrp="1" noUngrp="1" noRot="1" noMove="1" noResize="1"/>
          </p:cNvGrpSpPr>
          <p:nvPr/>
        </p:nvGrpSpPr>
        <p:grpSpPr>
          <a:xfrm>
            <a:off x="-112094" y="0"/>
            <a:ext cx="12217039" cy="6889520"/>
            <a:chOff x="0" y="0"/>
            <a:chExt cx="24434077" cy="13779040"/>
          </a:xfrm>
        </p:grpSpPr>
        <p:sp>
          <p:nvSpPr>
            <p:cNvPr id="22" name="Freeform 6">
              <a:extLst>
                <a:ext uri="{FF2B5EF4-FFF2-40B4-BE49-F238E27FC236}">
                  <a16:creationId xmlns:a16="http://schemas.microsoft.com/office/drawing/2014/main" id="{5DCC5E05-BC9B-D96F-B01B-185537CA5497}"/>
                </a:ext>
              </a:extLst>
            </p:cNvPr>
            <p:cNvSpPr>
              <a:spLocks noGrp="1" noRot="1" noMove="1" noResize="1" noEditPoints="1" noAdjustHandles="1" noChangeArrowheads="1" noChangeShapeType="1"/>
            </p:cNvSpPr>
            <p:nvPr/>
          </p:nvSpPr>
          <p:spPr>
            <a:xfrm>
              <a:off x="0" y="258362"/>
              <a:ext cx="18649211" cy="13520678"/>
            </a:xfrm>
            <a:custGeom>
              <a:avLst/>
              <a:gdLst/>
              <a:ahLst/>
              <a:cxnLst/>
              <a:rect l="l" t="t" r="r" b="b"/>
              <a:pathLst>
                <a:path w="18649211" h="13520678">
                  <a:moveTo>
                    <a:pt x="0" y="0"/>
                  </a:moveTo>
                  <a:lnTo>
                    <a:pt x="18649211" y="0"/>
                  </a:lnTo>
                  <a:lnTo>
                    <a:pt x="18649211" y="13520678"/>
                  </a:lnTo>
                  <a:lnTo>
                    <a:pt x="0" y="1352067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sz="1200" dirty="0"/>
            </a:p>
          </p:txBody>
        </p:sp>
        <p:sp>
          <p:nvSpPr>
            <p:cNvPr id="23" name="Freeform 7">
              <a:extLst>
                <a:ext uri="{FF2B5EF4-FFF2-40B4-BE49-F238E27FC236}">
                  <a16:creationId xmlns:a16="http://schemas.microsoft.com/office/drawing/2014/main" id="{E843CE5E-EA5B-37A6-BBA8-C2FD8F030A2A}"/>
                </a:ext>
              </a:extLst>
            </p:cNvPr>
            <p:cNvSpPr>
              <a:spLocks noGrp="1" noRot="1" noMove="1" noResize="1" noEditPoints="1" noAdjustHandles="1" noChangeArrowheads="1" noChangeShapeType="1"/>
            </p:cNvSpPr>
            <p:nvPr/>
          </p:nvSpPr>
          <p:spPr>
            <a:xfrm rot="-5400000">
              <a:off x="1202808" y="652994"/>
              <a:ext cx="12605334" cy="13520678"/>
            </a:xfrm>
            <a:custGeom>
              <a:avLst/>
              <a:gdLst/>
              <a:ahLst/>
              <a:cxnLst/>
              <a:rect l="l" t="t" r="r" b="b"/>
              <a:pathLst>
                <a:path w="12605334" h="13520678">
                  <a:moveTo>
                    <a:pt x="0" y="0"/>
                  </a:moveTo>
                  <a:lnTo>
                    <a:pt x="12605334" y="0"/>
                  </a:lnTo>
                  <a:lnTo>
                    <a:pt x="12605334" y="13520678"/>
                  </a:lnTo>
                  <a:lnTo>
                    <a:pt x="0" y="1352067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4" name="Freeform 8">
              <a:extLst>
                <a:ext uri="{FF2B5EF4-FFF2-40B4-BE49-F238E27FC236}">
                  <a16:creationId xmlns:a16="http://schemas.microsoft.com/office/drawing/2014/main" id="{9A1E96C5-F9CC-FD3A-081B-024455B3EA2B}"/>
                </a:ext>
              </a:extLst>
            </p:cNvPr>
            <p:cNvSpPr>
              <a:spLocks noGrp="1" noRot="1" noMove="1" noResize="1" noEditPoints="1" noAdjustHandles="1" noChangeArrowheads="1" noChangeShapeType="1"/>
            </p:cNvSpPr>
            <p:nvPr/>
          </p:nvSpPr>
          <p:spPr>
            <a:xfrm rot="-10800000">
              <a:off x="5958976" y="0"/>
              <a:ext cx="18475101" cy="13394448"/>
            </a:xfrm>
            <a:custGeom>
              <a:avLst/>
              <a:gdLst/>
              <a:ahLst/>
              <a:cxnLst/>
              <a:rect l="l" t="t" r="r" b="b"/>
              <a:pathLst>
                <a:path w="18475101" h="13394448">
                  <a:moveTo>
                    <a:pt x="0" y="0"/>
                  </a:moveTo>
                  <a:lnTo>
                    <a:pt x="18475101" y="0"/>
                  </a:lnTo>
                  <a:lnTo>
                    <a:pt x="18475101" y="13394448"/>
                  </a:lnTo>
                  <a:lnTo>
                    <a:pt x="0" y="1339444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5" name="Freeform 9">
              <a:extLst>
                <a:ext uri="{FF2B5EF4-FFF2-40B4-BE49-F238E27FC236}">
                  <a16:creationId xmlns:a16="http://schemas.microsoft.com/office/drawing/2014/main" id="{79F08AC6-9029-D5D0-BF66-D8305C741443}"/>
                </a:ext>
              </a:extLst>
            </p:cNvPr>
            <p:cNvSpPr>
              <a:spLocks noGrp="1" noRot="1" noMove="1" noResize="1" noEditPoints="1" noAdjustHandles="1" noChangeArrowheads="1" noChangeShapeType="1"/>
            </p:cNvSpPr>
            <p:nvPr/>
          </p:nvSpPr>
          <p:spPr>
            <a:xfrm rot="5400000">
              <a:off x="10754849" y="-390948"/>
              <a:ext cx="12487650" cy="13394448"/>
            </a:xfrm>
            <a:custGeom>
              <a:avLst/>
              <a:gdLst/>
              <a:ahLst/>
              <a:cxnLst/>
              <a:rect l="l" t="t" r="r" b="b"/>
              <a:pathLst>
                <a:path w="12487650" h="13394448">
                  <a:moveTo>
                    <a:pt x="0" y="0"/>
                  </a:moveTo>
                  <a:lnTo>
                    <a:pt x="12487650" y="0"/>
                  </a:lnTo>
                  <a:lnTo>
                    <a:pt x="12487650" y="13394448"/>
                  </a:lnTo>
                  <a:lnTo>
                    <a:pt x="0" y="13394448"/>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6" name="Freeform 10">
              <a:extLst>
                <a:ext uri="{FF2B5EF4-FFF2-40B4-BE49-F238E27FC236}">
                  <a16:creationId xmlns:a16="http://schemas.microsoft.com/office/drawing/2014/main" id="{53696CBA-6446-7484-5E47-22662B5B8CBC}"/>
                </a:ext>
              </a:extLst>
            </p:cNvPr>
            <p:cNvSpPr>
              <a:spLocks noGrp="1" noRot="1" noMove="1" noResize="1" noEditPoints="1" noAdjustHandles="1" noChangeArrowheads="1" noChangeShapeType="1"/>
            </p:cNvSpPr>
            <p:nvPr/>
          </p:nvSpPr>
          <p:spPr>
            <a:xfrm>
              <a:off x="551050" y="594300"/>
              <a:ext cx="23342103" cy="12848800"/>
            </a:xfrm>
            <a:custGeom>
              <a:avLst/>
              <a:gdLst/>
              <a:ahLst/>
              <a:cxnLst/>
              <a:rect l="l" t="t" r="r" b="b"/>
              <a:pathLst>
                <a:path w="23342103" h="12848800">
                  <a:moveTo>
                    <a:pt x="0" y="0"/>
                  </a:moveTo>
                  <a:lnTo>
                    <a:pt x="23342103" y="0"/>
                  </a:lnTo>
                  <a:lnTo>
                    <a:pt x="23342103" y="12848801"/>
                  </a:lnTo>
                  <a:lnTo>
                    <a:pt x="0" y="12848801"/>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7" name="Freeform 11">
              <a:extLst>
                <a:ext uri="{FF2B5EF4-FFF2-40B4-BE49-F238E27FC236}">
                  <a16:creationId xmlns:a16="http://schemas.microsoft.com/office/drawing/2014/main" id="{5FE1059A-1202-6702-BB57-C4F2E3AA41BE}"/>
                </a:ext>
              </a:extLst>
            </p:cNvPr>
            <p:cNvSpPr>
              <a:spLocks noGrp="1" noRot="1" noMove="1" noResize="1" noEditPoints="1" noAdjustHandles="1" noChangeArrowheads="1" noChangeShapeType="1"/>
            </p:cNvSpPr>
            <p:nvPr/>
          </p:nvSpPr>
          <p:spPr>
            <a:xfrm>
              <a:off x="12416187" y="594300"/>
              <a:ext cx="11671051" cy="12848800"/>
            </a:xfrm>
            <a:custGeom>
              <a:avLst/>
              <a:gdLst/>
              <a:ahLst/>
              <a:cxnLst/>
              <a:rect l="l" t="t" r="r" b="b"/>
              <a:pathLst>
                <a:path w="11671051" h="12848800">
                  <a:moveTo>
                    <a:pt x="0" y="0"/>
                  </a:moveTo>
                  <a:lnTo>
                    <a:pt x="11671052" y="0"/>
                  </a:lnTo>
                  <a:lnTo>
                    <a:pt x="11671052" y="12848801"/>
                  </a:lnTo>
                  <a:lnTo>
                    <a:pt x="0" y="12848801"/>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sp>
          <p:nvSpPr>
            <p:cNvPr id="28" name="Freeform 12">
              <a:extLst>
                <a:ext uri="{FF2B5EF4-FFF2-40B4-BE49-F238E27FC236}">
                  <a16:creationId xmlns:a16="http://schemas.microsoft.com/office/drawing/2014/main" id="{E6FB7657-FF4D-8AAB-9B56-99D53B99FE76}"/>
                </a:ext>
              </a:extLst>
            </p:cNvPr>
            <p:cNvSpPr>
              <a:spLocks noGrp="1" noRot="1" noMove="1" noResize="1" noEditPoints="1" noAdjustHandles="1" noChangeArrowheads="1" noChangeShapeType="1"/>
            </p:cNvSpPr>
            <p:nvPr/>
          </p:nvSpPr>
          <p:spPr>
            <a:xfrm>
              <a:off x="745136" y="433600"/>
              <a:ext cx="23342103" cy="12848800"/>
            </a:xfrm>
            <a:custGeom>
              <a:avLst/>
              <a:gdLst/>
              <a:ahLst/>
              <a:cxnLst/>
              <a:rect l="l" t="t" r="r" b="b"/>
              <a:pathLst>
                <a:path w="23342103" h="12848800">
                  <a:moveTo>
                    <a:pt x="0" y="0"/>
                  </a:moveTo>
                  <a:lnTo>
                    <a:pt x="23342103" y="0"/>
                  </a:lnTo>
                  <a:lnTo>
                    <a:pt x="23342103" y="12848800"/>
                  </a:lnTo>
                  <a:lnTo>
                    <a:pt x="0" y="12848800"/>
                  </a:lnTo>
                  <a:lnTo>
                    <a:pt x="0" y="0"/>
                  </a:lnTo>
                  <a:close/>
                </a:path>
              </a:pathLst>
            </a:custGeom>
            <a:blipFill>
              <a:blip r:embed="rId9"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9" name="Freeform 13">
              <a:extLst>
                <a:ext uri="{FF2B5EF4-FFF2-40B4-BE49-F238E27FC236}">
                  <a16:creationId xmlns:a16="http://schemas.microsoft.com/office/drawing/2014/main" id="{F0DB51E0-D9EE-71CC-0C89-D754C1320148}"/>
                </a:ext>
              </a:extLst>
            </p:cNvPr>
            <p:cNvSpPr>
              <a:spLocks noGrp="1" noRot="1" noMove="1" noResize="1" noEditPoints="1" noAdjustHandles="1" noChangeArrowheads="1" noChangeShapeType="1"/>
            </p:cNvSpPr>
            <p:nvPr/>
          </p:nvSpPr>
          <p:spPr>
            <a:xfrm>
              <a:off x="12416187" y="465120"/>
              <a:ext cx="11671051" cy="12848800"/>
            </a:xfrm>
            <a:custGeom>
              <a:avLst/>
              <a:gdLst/>
              <a:ahLst/>
              <a:cxnLst/>
              <a:rect l="l" t="t" r="r" b="b"/>
              <a:pathLst>
                <a:path w="11671051" h="12848800">
                  <a:moveTo>
                    <a:pt x="0" y="0"/>
                  </a:moveTo>
                  <a:lnTo>
                    <a:pt x="11671052" y="0"/>
                  </a:lnTo>
                  <a:lnTo>
                    <a:pt x="11671052" y="12848800"/>
                  </a:lnTo>
                  <a:lnTo>
                    <a:pt x="0" y="12848800"/>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dirty="0"/>
            </a:p>
          </p:txBody>
        </p:sp>
      </p:grpSp>
      <p:sp>
        <p:nvSpPr>
          <p:cNvPr id="2" name="TextBox 17">
            <a:extLst>
              <a:ext uri="{FF2B5EF4-FFF2-40B4-BE49-F238E27FC236}">
                <a16:creationId xmlns:a16="http://schemas.microsoft.com/office/drawing/2014/main" id="{360ACF54-A102-44F2-F8D3-35039D88B2C4}"/>
              </a:ext>
            </a:extLst>
          </p:cNvPr>
          <p:cNvSpPr txBox="1"/>
          <p:nvPr/>
        </p:nvSpPr>
        <p:spPr>
          <a:xfrm>
            <a:off x="273928" y="1028023"/>
            <a:ext cx="5822071" cy="1098121"/>
          </a:xfrm>
          <a:prstGeom prst="rect">
            <a:avLst/>
          </a:prstGeom>
        </p:spPr>
        <p:txBody>
          <a:bodyPr lIns="0" tIns="0" rIns="0" bIns="0" rtlCol="0" anchor="t">
            <a:spAutoFit/>
          </a:bodyPr>
          <a:lstStyle/>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Dad sat down to read.</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He opened his book.</a:t>
            </a:r>
          </a:p>
        </p:txBody>
      </p:sp>
      <p:sp>
        <p:nvSpPr>
          <p:cNvPr id="6" name="TextBox 17">
            <a:extLst>
              <a:ext uri="{FF2B5EF4-FFF2-40B4-BE49-F238E27FC236}">
                <a16:creationId xmlns:a16="http://schemas.microsoft.com/office/drawing/2014/main" id="{AF163FE0-E798-6777-BD82-134218E0011E}"/>
              </a:ext>
            </a:extLst>
          </p:cNvPr>
          <p:cNvSpPr txBox="1"/>
          <p:nvPr/>
        </p:nvSpPr>
        <p:spPr>
          <a:xfrm>
            <a:off x="6025866" y="934310"/>
            <a:ext cx="5822071" cy="1675202"/>
          </a:xfrm>
          <a:prstGeom prst="rect">
            <a:avLst/>
          </a:prstGeom>
        </p:spPr>
        <p:txBody>
          <a:bodyPr lIns="0" tIns="0" rIns="0" bIns="0" rtlCol="0" anchor="t">
            <a:spAutoFit/>
          </a:bodyPr>
          <a:lstStyle/>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“Read to me instead!”</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and I gave him that “look”.</a:t>
            </a:r>
          </a:p>
          <a:p>
            <a:pPr algn="ctr">
              <a:lnSpc>
                <a:spcPts val="4533"/>
              </a:lnSpc>
            </a:pPr>
            <a:endPar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endParaRPr>
          </a:p>
        </p:txBody>
      </p:sp>
      <p:pic>
        <p:nvPicPr>
          <p:cNvPr id="8" name="Picture 7">
            <a:extLst>
              <a:ext uri="{FF2B5EF4-FFF2-40B4-BE49-F238E27FC236}">
                <a16:creationId xmlns:a16="http://schemas.microsoft.com/office/drawing/2014/main" id="{46A5FA61-1BA9-C9BC-745C-FA99A23B800F}"/>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a:xfrm>
            <a:off x="6383546" y="2177903"/>
            <a:ext cx="4622172" cy="4450466"/>
          </a:xfrm>
          <a:prstGeom prst="rect">
            <a:avLst/>
          </a:prstGeom>
        </p:spPr>
      </p:pic>
      <p:pic>
        <p:nvPicPr>
          <p:cNvPr id="11" name="Picture 10">
            <a:extLst>
              <a:ext uri="{FF2B5EF4-FFF2-40B4-BE49-F238E27FC236}">
                <a16:creationId xmlns:a16="http://schemas.microsoft.com/office/drawing/2014/main" id="{D117BD2C-FCF7-9ADE-C0B5-BABDF0AB2793}"/>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flipH="1">
            <a:off x="-1365151" y="1630538"/>
            <a:ext cx="9578958" cy="5388164"/>
          </a:xfrm>
          <a:prstGeom prst="rect">
            <a:avLst/>
          </a:prstGeom>
        </p:spPr>
      </p:pic>
    </p:spTree>
    <p:extLst>
      <p:ext uri="{BB962C8B-B14F-4D97-AF65-F5344CB8AC3E}">
        <p14:creationId xmlns:p14="http://schemas.microsoft.com/office/powerpoint/2010/main" val="340037231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2" presetClass="entr" presetSubtype="4" accel="25000" fill="hold" nodeType="withEffect" p14:presetBounceEnd="25000">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14:bounceEnd="25000">
                                          <p:cBhvr additive="base">
                                            <p:cTn id="10" dur="1600" fill="hold"/>
                                            <p:tgtEl>
                                              <p:spTgt spid="11"/>
                                            </p:tgtEl>
                                            <p:attrNameLst>
                                              <p:attrName>ppt_x</p:attrName>
                                            </p:attrNameLst>
                                          </p:cBhvr>
                                          <p:tavLst>
                                            <p:tav tm="0">
                                              <p:val>
                                                <p:strVal val="#ppt_x"/>
                                              </p:val>
                                            </p:tav>
                                            <p:tav tm="100000">
                                              <p:val>
                                                <p:strVal val="#ppt_x"/>
                                              </p:val>
                                            </p:tav>
                                          </p:tavLst>
                                        </p:anim>
                                        <p:anim calcmode="lin" valueType="num" p14:bounceEnd="25000">
                                          <p:cBhvr additive="base">
                                            <p:cTn id="11" dur="16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childTnLst>
                                    </p:cTn>
                                  </p:par>
                                  <p:par>
                                    <p:cTn id="17" presetID="2" presetClass="entr" presetSubtype="4" accel="25000" fill="hold" nodeType="withEffect" p14:presetBounceEnd="25000">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14:bounceEnd="25000">
                                          <p:cBhvr additive="base">
                                            <p:cTn id="19" dur="1600" fill="hold"/>
                                            <p:tgtEl>
                                              <p:spTgt spid="8"/>
                                            </p:tgtEl>
                                            <p:attrNameLst>
                                              <p:attrName>ppt_x</p:attrName>
                                            </p:attrNameLst>
                                          </p:cBhvr>
                                          <p:tavLst>
                                            <p:tav tm="0">
                                              <p:val>
                                                <p:strVal val="#ppt_x"/>
                                              </p:val>
                                            </p:tav>
                                            <p:tav tm="100000">
                                              <p:val>
                                                <p:strVal val="#ppt_x"/>
                                              </p:val>
                                            </p:tav>
                                          </p:tavLst>
                                        </p:anim>
                                        <p:anim calcmode="lin" valueType="num" p14:bounceEnd="25000">
                                          <p:cBhvr additive="base">
                                            <p:cTn id="20" dur="16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2" presetClass="entr" presetSubtype="4" accel="2500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additive="base">
                                            <p:cTn id="10" dur="1600" fill="hold"/>
                                            <p:tgtEl>
                                              <p:spTgt spid="11"/>
                                            </p:tgtEl>
                                            <p:attrNameLst>
                                              <p:attrName>ppt_x</p:attrName>
                                            </p:attrNameLst>
                                          </p:cBhvr>
                                          <p:tavLst>
                                            <p:tav tm="0">
                                              <p:val>
                                                <p:strVal val="#ppt_x"/>
                                              </p:val>
                                            </p:tav>
                                            <p:tav tm="100000">
                                              <p:val>
                                                <p:strVal val="#ppt_x"/>
                                              </p:val>
                                            </p:tav>
                                          </p:tavLst>
                                        </p:anim>
                                        <p:anim calcmode="lin" valueType="num">
                                          <p:cBhvr additive="base">
                                            <p:cTn id="11" dur="16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childTnLst>
                                    </p:cTn>
                                  </p:par>
                                  <p:par>
                                    <p:cTn id="17" presetID="2" presetClass="entr" presetSubtype="4" accel="25000" fill="hold"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1600" fill="hold"/>
                                            <p:tgtEl>
                                              <p:spTgt spid="8"/>
                                            </p:tgtEl>
                                            <p:attrNameLst>
                                              <p:attrName>ppt_x</p:attrName>
                                            </p:attrNameLst>
                                          </p:cBhvr>
                                          <p:tavLst>
                                            <p:tav tm="0">
                                              <p:val>
                                                <p:strVal val="#ppt_x"/>
                                              </p:val>
                                            </p:tav>
                                            <p:tav tm="100000">
                                              <p:val>
                                                <p:strVal val="#ppt_x"/>
                                              </p:val>
                                            </p:tav>
                                          </p:tavLst>
                                        </p:anim>
                                        <p:anim calcmode="lin" valueType="num">
                                          <p:cBhvr additive="base">
                                            <p:cTn id="20" dur="16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5A610CD4-362D-1F44-7951-76A7980CAC5A}"/>
            </a:ext>
          </a:extLst>
        </p:cNvPr>
        <p:cNvGrpSpPr/>
        <p:nvPr/>
      </p:nvGrpSpPr>
      <p:grpSpPr>
        <a:xfrm>
          <a:off x="0" y="0"/>
          <a:ext cx="0" cy="0"/>
          <a:chOff x="0" y="0"/>
          <a:chExt cx="0" cy="0"/>
        </a:xfrm>
      </p:grpSpPr>
      <p:grpSp>
        <p:nvGrpSpPr>
          <p:cNvPr id="21" name="Group 5">
            <a:extLst>
              <a:ext uri="{FF2B5EF4-FFF2-40B4-BE49-F238E27FC236}">
                <a16:creationId xmlns:a16="http://schemas.microsoft.com/office/drawing/2014/main" id="{6FEC85D0-E306-28F2-F8B0-68AE16F8E926}"/>
              </a:ext>
            </a:extLst>
          </p:cNvPr>
          <p:cNvGrpSpPr>
            <a:grpSpLocks noGrp="1" noUngrp="1" noRot="1" noMove="1" noResize="1"/>
          </p:cNvGrpSpPr>
          <p:nvPr/>
        </p:nvGrpSpPr>
        <p:grpSpPr>
          <a:xfrm>
            <a:off x="-112094" y="0"/>
            <a:ext cx="12217039" cy="6889520"/>
            <a:chOff x="0" y="0"/>
            <a:chExt cx="24434077" cy="13779040"/>
          </a:xfrm>
        </p:grpSpPr>
        <p:sp>
          <p:nvSpPr>
            <p:cNvPr id="22" name="Freeform 6">
              <a:extLst>
                <a:ext uri="{FF2B5EF4-FFF2-40B4-BE49-F238E27FC236}">
                  <a16:creationId xmlns:a16="http://schemas.microsoft.com/office/drawing/2014/main" id="{1758B62F-B2A6-4786-6BD3-D4F4610646C9}"/>
                </a:ext>
              </a:extLst>
            </p:cNvPr>
            <p:cNvSpPr>
              <a:spLocks noGrp="1" noRot="1" noMove="1" noResize="1" noEditPoints="1" noAdjustHandles="1" noChangeArrowheads="1" noChangeShapeType="1"/>
            </p:cNvSpPr>
            <p:nvPr/>
          </p:nvSpPr>
          <p:spPr>
            <a:xfrm>
              <a:off x="0" y="258362"/>
              <a:ext cx="18649211" cy="13520678"/>
            </a:xfrm>
            <a:custGeom>
              <a:avLst/>
              <a:gdLst/>
              <a:ahLst/>
              <a:cxnLst/>
              <a:rect l="l" t="t" r="r" b="b"/>
              <a:pathLst>
                <a:path w="18649211" h="13520678">
                  <a:moveTo>
                    <a:pt x="0" y="0"/>
                  </a:moveTo>
                  <a:lnTo>
                    <a:pt x="18649211" y="0"/>
                  </a:lnTo>
                  <a:lnTo>
                    <a:pt x="18649211" y="13520678"/>
                  </a:lnTo>
                  <a:lnTo>
                    <a:pt x="0" y="1352067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sz="1200" dirty="0"/>
            </a:p>
          </p:txBody>
        </p:sp>
        <p:sp>
          <p:nvSpPr>
            <p:cNvPr id="23" name="Freeform 7">
              <a:extLst>
                <a:ext uri="{FF2B5EF4-FFF2-40B4-BE49-F238E27FC236}">
                  <a16:creationId xmlns:a16="http://schemas.microsoft.com/office/drawing/2014/main" id="{A32B45D8-B31C-A147-A5EA-A320F3201765}"/>
                </a:ext>
              </a:extLst>
            </p:cNvPr>
            <p:cNvSpPr>
              <a:spLocks noGrp="1" noRot="1" noMove="1" noResize="1" noEditPoints="1" noAdjustHandles="1" noChangeArrowheads="1" noChangeShapeType="1"/>
            </p:cNvSpPr>
            <p:nvPr/>
          </p:nvSpPr>
          <p:spPr>
            <a:xfrm rot="-5400000">
              <a:off x="1202808" y="652994"/>
              <a:ext cx="12605334" cy="13520678"/>
            </a:xfrm>
            <a:custGeom>
              <a:avLst/>
              <a:gdLst/>
              <a:ahLst/>
              <a:cxnLst/>
              <a:rect l="l" t="t" r="r" b="b"/>
              <a:pathLst>
                <a:path w="12605334" h="13520678">
                  <a:moveTo>
                    <a:pt x="0" y="0"/>
                  </a:moveTo>
                  <a:lnTo>
                    <a:pt x="12605334" y="0"/>
                  </a:lnTo>
                  <a:lnTo>
                    <a:pt x="12605334" y="13520678"/>
                  </a:lnTo>
                  <a:lnTo>
                    <a:pt x="0" y="1352067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4" name="Freeform 8">
              <a:extLst>
                <a:ext uri="{FF2B5EF4-FFF2-40B4-BE49-F238E27FC236}">
                  <a16:creationId xmlns:a16="http://schemas.microsoft.com/office/drawing/2014/main" id="{56C377D7-F0E8-5C95-7C19-2E4F122D627A}"/>
                </a:ext>
              </a:extLst>
            </p:cNvPr>
            <p:cNvSpPr>
              <a:spLocks noGrp="1" noRot="1" noMove="1" noResize="1" noEditPoints="1" noAdjustHandles="1" noChangeArrowheads="1" noChangeShapeType="1"/>
            </p:cNvSpPr>
            <p:nvPr/>
          </p:nvSpPr>
          <p:spPr>
            <a:xfrm rot="-10800000">
              <a:off x="5958976" y="0"/>
              <a:ext cx="18475101" cy="13394448"/>
            </a:xfrm>
            <a:custGeom>
              <a:avLst/>
              <a:gdLst/>
              <a:ahLst/>
              <a:cxnLst/>
              <a:rect l="l" t="t" r="r" b="b"/>
              <a:pathLst>
                <a:path w="18475101" h="13394448">
                  <a:moveTo>
                    <a:pt x="0" y="0"/>
                  </a:moveTo>
                  <a:lnTo>
                    <a:pt x="18475101" y="0"/>
                  </a:lnTo>
                  <a:lnTo>
                    <a:pt x="18475101" y="13394448"/>
                  </a:lnTo>
                  <a:lnTo>
                    <a:pt x="0" y="1339444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5" name="Freeform 9">
              <a:extLst>
                <a:ext uri="{FF2B5EF4-FFF2-40B4-BE49-F238E27FC236}">
                  <a16:creationId xmlns:a16="http://schemas.microsoft.com/office/drawing/2014/main" id="{A9A1E4FB-B498-B993-5633-53005D6D2406}"/>
                </a:ext>
              </a:extLst>
            </p:cNvPr>
            <p:cNvSpPr>
              <a:spLocks noGrp="1" noRot="1" noMove="1" noResize="1" noEditPoints="1" noAdjustHandles="1" noChangeArrowheads="1" noChangeShapeType="1"/>
            </p:cNvSpPr>
            <p:nvPr/>
          </p:nvSpPr>
          <p:spPr>
            <a:xfrm rot="5400000">
              <a:off x="10754849" y="-390948"/>
              <a:ext cx="12487650" cy="13394448"/>
            </a:xfrm>
            <a:custGeom>
              <a:avLst/>
              <a:gdLst/>
              <a:ahLst/>
              <a:cxnLst/>
              <a:rect l="l" t="t" r="r" b="b"/>
              <a:pathLst>
                <a:path w="12487650" h="13394448">
                  <a:moveTo>
                    <a:pt x="0" y="0"/>
                  </a:moveTo>
                  <a:lnTo>
                    <a:pt x="12487650" y="0"/>
                  </a:lnTo>
                  <a:lnTo>
                    <a:pt x="12487650" y="13394448"/>
                  </a:lnTo>
                  <a:lnTo>
                    <a:pt x="0" y="13394448"/>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6" name="Freeform 10">
              <a:extLst>
                <a:ext uri="{FF2B5EF4-FFF2-40B4-BE49-F238E27FC236}">
                  <a16:creationId xmlns:a16="http://schemas.microsoft.com/office/drawing/2014/main" id="{E7A8E6FE-EA43-FFAC-D09A-0307F3275022}"/>
                </a:ext>
              </a:extLst>
            </p:cNvPr>
            <p:cNvSpPr>
              <a:spLocks noGrp="1" noRot="1" noMove="1" noResize="1" noEditPoints="1" noAdjustHandles="1" noChangeArrowheads="1" noChangeShapeType="1"/>
            </p:cNvSpPr>
            <p:nvPr/>
          </p:nvSpPr>
          <p:spPr>
            <a:xfrm>
              <a:off x="551050" y="594300"/>
              <a:ext cx="23342103" cy="12848800"/>
            </a:xfrm>
            <a:custGeom>
              <a:avLst/>
              <a:gdLst/>
              <a:ahLst/>
              <a:cxnLst/>
              <a:rect l="l" t="t" r="r" b="b"/>
              <a:pathLst>
                <a:path w="23342103" h="12848800">
                  <a:moveTo>
                    <a:pt x="0" y="0"/>
                  </a:moveTo>
                  <a:lnTo>
                    <a:pt x="23342103" y="0"/>
                  </a:lnTo>
                  <a:lnTo>
                    <a:pt x="23342103" y="12848801"/>
                  </a:lnTo>
                  <a:lnTo>
                    <a:pt x="0" y="12848801"/>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7" name="Freeform 11">
              <a:extLst>
                <a:ext uri="{FF2B5EF4-FFF2-40B4-BE49-F238E27FC236}">
                  <a16:creationId xmlns:a16="http://schemas.microsoft.com/office/drawing/2014/main" id="{5B4FBC66-4FD7-1772-995F-D6F59E11B5D8}"/>
                </a:ext>
              </a:extLst>
            </p:cNvPr>
            <p:cNvSpPr>
              <a:spLocks noGrp="1" noRot="1" noMove="1" noResize="1" noEditPoints="1" noAdjustHandles="1" noChangeArrowheads="1" noChangeShapeType="1"/>
            </p:cNvSpPr>
            <p:nvPr/>
          </p:nvSpPr>
          <p:spPr>
            <a:xfrm>
              <a:off x="12416187" y="594300"/>
              <a:ext cx="11671051" cy="12848800"/>
            </a:xfrm>
            <a:custGeom>
              <a:avLst/>
              <a:gdLst/>
              <a:ahLst/>
              <a:cxnLst/>
              <a:rect l="l" t="t" r="r" b="b"/>
              <a:pathLst>
                <a:path w="11671051" h="12848800">
                  <a:moveTo>
                    <a:pt x="0" y="0"/>
                  </a:moveTo>
                  <a:lnTo>
                    <a:pt x="11671052" y="0"/>
                  </a:lnTo>
                  <a:lnTo>
                    <a:pt x="11671052" y="12848801"/>
                  </a:lnTo>
                  <a:lnTo>
                    <a:pt x="0" y="12848801"/>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sp>
          <p:nvSpPr>
            <p:cNvPr id="28" name="Freeform 12">
              <a:extLst>
                <a:ext uri="{FF2B5EF4-FFF2-40B4-BE49-F238E27FC236}">
                  <a16:creationId xmlns:a16="http://schemas.microsoft.com/office/drawing/2014/main" id="{CB9C56C8-E171-32F7-74CE-FC06BBC959BD}"/>
                </a:ext>
              </a:extLst>
            </p:cNvPr>
            <p:cNvSpPr>
              <a:spLocks noGrp="1" noRot="1" noMove="1" noResize="1" noEditPoints="1" noAdjustHandles="1" noChangeArrowheads="1" noChangeShapeType="1"/>
            </p:cNvSpPr>
            <p:nvPr/>
          </p:nvSpPr>
          <p:spPr>
            <a:xfrm>
              <a:off x="745136" y="433600"/>
              <a:ext cx="23342103" cy="12848800"/>
            </a:xfrm>
            <a:custGeom>
              <a:avLst/>
              <a:gdLst/>
              <a:ahLst/>
              <a:cxnLst/>
              <a:rect l="l" t="t" r="r" b="b"/>
              <a:pathLst>
                <a:path w="23342103" h="12848800">
                  <a:moveTo>
                    <a:pt x="0" y="0"/>
                  </a:moveTo>
                  <a:lnTo>
                    <a:pt x="23342103" y="0"/>
                  </a:lnTo>
                  <a:lnTo>
                    <a:pt x="23342103" y="12848800"/>
                  </a:lnTo>
                  <a:lnTo>
                    <a:pt x="0" y="12848800"/>
                  </a:lnTo>
                  <a:lnTo>
                    <a:pt x="0" y="0"/>
                  </a:lnTo>
                  <a:close/>
                </a:path>
              </a:pathLst>
            </a:custGeom>
            <a:blipFill>
              <a:blip r:embed="rId9"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9" name="Freeform 13">
              <a:extLst>
                <a:ext uri="{FF2B5EF4-FFF2-40B4-BE49-F238E27FC236}">
                  <a16:creationId xmlns:a16="http://schemas.microsoft.com/office/drawing/2014/main" id="{78256577-C8B7-3A29-674D-48532941E61B}"/>
                </a:ext>
              </a:extLst>
            </p:cNvPr>
            <p:cNvSpPr>
              <a:spLocks noGrp="1" noRot="1" noMove="1" noResize="1" noEditPoints="1" noAdjustHandles="1" noChangeArrowheads="1" noChangeShapeType="1"/>
            </p:cNvSpPr>
            <p:nvPr/>
          </p:nvSpPr>
          <p:spPr>
            <a:xfrm>
              <a:off x="12416187" y="465120"/>
              <a:ext cx="11671051" cy="12848800"/>
            </a:xfrm>
            <a:custGeom>
              <a:avLst/>
              <a:gdLst/>
              <a:ahLst/>
              <a:cxnLst/>
              <a:rect l="l" t="t" r="r" b="b"/>
              <a:pathLst>
                <a:path w="11671051" h="12848800">
                  <a:moveTo>
                    <a:pt x="0" y="0"/>
                  </a:moveTo>
                  <a:lnTo>
                    <a:pt x="11671052" y="0"/>
                  </a:lnTo>
                  <a:lnTo>
                    <a:pt x="11671052" y="12848800"/>
                  </a:lnTo>
                  <a:lnTo>
                    <a:pt x="0" y="12848800"/>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dirty="0"/>
            </a:p>
          </p:txBody>
        </p:sp>
      </p:grpSp>
      <p:sp>
        <p:nvSpPr>
          <p:cNvPr id="2" name="TextBox 17">
            <a:extLst>
              <a:ext uri="{FF2B5EF4-FFF2-40B4-BE49-F238E27FC236}">
                <a16:creationId xmlns:a16="http://schemas.microsoft.com/office/drawing/2014/main" id="{8E679E8A-1EA7-9884-EBC9-74ED1291DCDF}"/>
              </a:ext>
            </a:extLst>
          </p:cNvPr>
          <p:cNvSpPr txBox="1"/>
          <p:nvPr/>
        </p:nvSpPr>
        <p:spPr>
          <a:xfrm>
            <a:off x="241209" y="2114990"/>
            <a:ext cx="5822071" cy="2829364"/>
          </a:xfrm>
          <a:prstGeom prst="rect">
            <a:avLst/>
          </a:prstGeom>
        </p:spPr>
        <p:txBody>
          <a:bodyPr lIns="0" tIns="0" rIns="0" bIns="0" rtlCol="0" anchor="t">
            <a:spAutoFit/>
          </a:bodyPr>
          <a:lstStyle/>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He read me my favourite:</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“Turbo Toad and the Elf!”</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But I should have given him</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time to read for himself. </a:t>
            </a:r>
          </a:p>
          <a:p>
            <a:pPr algn="ctr">
              <a:lnSpc>
                <a:spcPts val="4533"/>
              </a:lnSpc>
            </a:pPr>
            <a:endPar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endParaRPr>
          </a:p>
        </p:txBody>
      </p:sp>
      <p:pic>
        <p:nvPicPr>
          <p:cNvPr id="4" name="Picture 3">
            <a:extLst>
              <a:ext uri="{FF2B5EF4-FFF2-40B4-BE49-F238E27FC236}">
                <a16:creationId xmlns:a16="http://schemas.microsoft.com/office/drawing/2014/main" id="{1370C4D7-E13B-E644-A97F-89395D308123}"/>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a:xfrm rot="250469">
            <a:off x="5918050" y="1325245"/>
            <a:ext cx="3948233" cy="4368211"/>
          </a:xfrm>
          <a:prstGeom prst="rect">
            <a:avLst/>
          </a:prstGeom>
        </p:spPr>
      </p:pic>
      <p:pic>
        <p:nvPicPr>
          <p:cNvPr id="8" name="Picture 7">
            <a:extLst>
              <a:ext uri="{FF2B5EF4-FFF2-40B4-BE49-F238E27FC236}">
                <a16:creationId xmlns:a16="http://schemas.microsoft.com/office/drawing/2014/main" id="{499E700E-E4E9-1DCA-AD95-473BE497F315}"/>
              </a:ext>
            </a:extLst>
          </p:cNvPr>
          <p:cNvPicPr>
            <a:picLocks noChangeAspect="1"/>
          </p:cNvPicPr>
          <p:nvPr/>
        </p:nvPicPr>
        <p:blipFill>
          <a:blip r:embed="rId11" cstate="print">
            <a:extLst>
              <a:ext uri="{28A0092B-C50C-407E-A947-70E740481C1C}">
                <a14:useLocalDpi xmlns:a14="http://schemas.microsoft.com/office/drawing/2010/main"/>
              </a:ext>
            </a:extLst>
          </a:blip>
          <a:srcRect/>
          <a:stretch>
            <a:fillRect/>
          </a:stretch>
        </p:blipFill>
        <p:spPr>
          <a:xfrm>
            <a:off x="9385542" y="410817"/>
            <a:ext cx="2465301" cy="2142598"/>
          </a:xfrm>
          <a:prstGeom prst="rect">
            <a:avLst/>
          </a:prstGeom>
        </p:spPr>
      </p:pic>
      <p:pic>
        <p:nvPicPr>
          <p:cNvPr id="9" name="Picture 8">
            <a:extLst>
              <a:ext uri="{FF2B5EF4-FFF2-40B4-BE49-F238E27FC236}">
                <a16:creationId xmlns:a16="http://schemas.microsoft.com/office/drawing/2014/main" id="{41F6C1C4-3737-3839-68F7-5F78212215BC}"/>
              </a:ext>
            </a:extLst>
          </p:cNvPr>
          <p:cNvPicPr>
            <a:picLocks noChangeAspect="1"/>
          </p:cNvPicPr>
          <p:nvPr/>
        </p:nvPicPr>
        <p:blipFill>
          <a:blip r:embed="rId12" cstate="print">
            <a:extLst>
              <a:ext uri="{28A0092B-C50C-407E-A947-70E740481C1C}">
                <a14:useLocalDpi xmlns:a14="http://schemas.microsoft.com/office/drawing/2010/main"/>
              </a:ext>
            </a:extLst>
          </a:blip>
          <a:srcRect/>
          <a:stretch>
            <a:fillRect/>
          </a:stretch>
        </p:blipFill>
        <p:spPr>
          <a:xfrm flipH="1">
            <a:off x="8830406" y="3081785"/>
            <a:ext cx="3081855" cy="2966382"/>
          </a:xfrm>
          <a:prstGeom prst="rect">
            <a:avLst/>
          </a:prstGeom>
        </p:spPr>
      </p:pic>
    </p:spTree>
    <p:extLst>
      <p:ext uri="{BB962C8B-B14F-4D97-AF65-F5344CB8AC3E}">
        <p14:creationId xmlns:p14="http://schemas.microsoft.com/office/powerpoint/2010/main" val="14070536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accel="25000" fill="hold" nodeType="clickEffect" p14:presetBounceEnd="25000">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14:bounceEnd="25000">
                                          <p:cBhvr additive="base">
                                            <p:cTn id="12" dur="1600" fill="hold"/>
                                            <p:tgtEl>
                                              <p:spTgt spid="4"/>
                                            </p:tgtEl>
                                            <p:attrNameLst>
                                              <p:attrName>ppt_x</p:attrName>
                                            </p:attrNameLst>
                                          </p:cBhvr>
                                          <p:tavLst>
                                            <p:tav tm="0">
                                              <p:val>
                                                <p:strVal val="#ppt_x"/>
                                              </p:val>
                                            </p:tav>
                                            <p:tav tm="100000">
                                              <p:val>
                                                <p:strVal val="#ppt_x"/>
                                              </p:val>
                                            </p:tav>
                                          </p:tavLst>
                                        </p:anim>
                                        <p:anim calcmode="lin" valueType="num" p14:bounceEnd="25000">
                                          <p:cBhvr additive="base">
                                            <p:cTn id="13" dur="1600" fill="hold"/>
                                            <p:tgtEl>
                                              <p:spTgt spid="4"/>
                                            </p:tgtEl>
                                            <p:attrNameLst>
                                              <p:attrName>ppt_y</p:attrName>
                                            </p:attrNameLst>
                                          </p:cBhvr>
                                          <p:tavLst>
                                            <p:tav tm="0">
                                              <p:val>
                                                <p:strVal val="1+#ppt_h/2"/>
                                              </p:val>
                                            </p:tav>
                                            <p:tav tm="100000">
                                              <p:val>
                                                <p:strVal val="#ppt_y"/>
                                              </p:val>
                                            </p:tav>
                                          </p:tavLst>
                                        </p:anim>
                                      </p:childTnLst>
                                    </p:cTn>
                                  </p:par>
                                  <p:par>
                                    <p:cTn id="14" presetID="2" presetClass="entr" presetSubtype="4" accel="25000" fill="hold" nodeType="withEffect" p14:presetBounceEnd="25000">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14:bounceEnd="25000">
                                          <p:cBhvr additive="base">
                                            <p:cTn id="16" dur="1600" fill="hold"/>
                                            <p:tgtEl>
                                              <p:spTgt spid="8"/>
                                            </p:tgtEl>
                                            <p:attrNameLst>
                                              <p:attrName>ppt_x</p:attrName>
                                            </p:attrNameLst>
                                          </p:cBhvr>
                                          <p:tavLst>
                                            <p:tav tm="0">
                                              <p:val>
                                                <p:strVal val="#ppt_x"/>
                                              </p:val>
                                            </p:tav>
                                            <p:tav tm="100000">
                                              <p:val>
                                                <p:strVal val="#ppt_x"/>
                                              </p:val>
                                            </p:tav>
                                          </p:tavLst>
                                        </p:anim>
                                        <p:anim calcmode="lin" valueType="num" p14:bounceEnd="25000">
                                          <p:cBhvr additive="base">
                                            <p:cTn id="17" dur="1600" fill="hold"/>
                                            <p:tgtEl>
                                              <p:spTgt spid="8"/>
                                            </p:tgtEl>
                                            <p:attrNameLst>
                                              <p:attrName>ppt_y</p:attrName>
                                            </p:attrNameLst>
                                          </p:cBhvr>
                                          <p:tavLst>
                                            <p:tav tm="0">
                                              <p:val>
                                                <p:strVal val="1+#ppt_h/2"/>
                                              </p:val>
                                            </p:tav>
                                            <p:tav tm="100000">
                                              <p:val>
                                                <p:strVal val="#ppt_y"/>
                                              </p:val>
                                            </p:tav>
                                          </p:tavLst>
                                        </p:anim>
                                      </p:childTnLst>
                                    </p:cTn>
                                  </p:par>
                                  <p:par>
                                    <p:cTn id="18" presetID="2" presetClass="entr" presetSubtype="4" accel="25000" fill="hold" nodeType="withEffect" p14:presetBounceEnd="25000">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14:bounceEnd="25000">
                                          <p:cBhvr additive="base">
                                            <p:cTn id="20" dur="1600" fill="hold"/>
                                            <p:tgtEl>
                                              <p:spTgt spid="9"/>
                                            </p:tgtEl>
                                            <p:attrNameLst>
                                              <p:attrName>ppt_x</p:attrName>
                                            </p:attrNameLst>
                                          </p:cBhvr>
                                          <p:tavLst>
                                            <p:tav tm="0">
                                              <p:val>
                                                <p:strVal val="#ppt_x"/>
                                              </p:val>
                                            </p:tav>
                                            <p:tav tm="100000">
                                              <p:val>
                                                <p:strVal val="#ppt_x"/>
                                              </p:val>
                                            </p:tav>
                                          </p:tavLst>
                                        </p:anim>
                                        <p:anim calcmode="lin" valueType="num" p14:bounceEnd="25000">
                                          <p:cBhvr additive="base">
                                            <p:cTn id="21" dur="16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accel="2500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1600" fill="hold"/>
                                            <p:tgtEl>
                                              <p:spTgt spid="4"/>
                                            </p:tgtEl>
                                            <p:attrNameLst>
                                              <p:attrName>ppt_x</p:attrName>
                                            </p:attrNameLst>
                                          </p:cBhvr>
                                          <p:tavLst>
                                            <p:tav tm="0">
                                              <p:val>
                                                <p:strVal val="#ppt_x"/>
                                              </p:val>
                                            </p:tav>
                                            <p:tav tm="100000">
                                              <p:val>
                                                <p:strVal val="#ppt_x"/>
                                              </p:val>
                                            </p:tav>
                                          </p:tavLst>
                                        </p:anim>
                                        <p:anim calcmode="lin" valueType="num">
                                          <p:cBhvr additive="base">
                                            <p:cTn id="13" dur="1600" fill="hold"/>
                                            <p:tgtEl>
                                              <p:spTgt spid="4"/>
                                            </p:tgtEl>
                                            <p:attrNameLst>
                                              <p:attrName>ppt_y</p:attrName>
                                            </p:attrNameLst>
                                          </p:cBhvr>
                                          <p:tavLst>
                                            <p:tav tm="0">
                                              <p:val>
                                                <p:strVal val="1+#ppt_h/2"/>
                                              </p:val>
                                            </p:tav>
                                            <p:tav tm="100000">
                                              <p:val>
                                                <p:strVal val="#ppt_y"/>
                                              </p:val>
                                            </p:tav>
                                          </p:tavLst>
                                        </p:anim>
                                      </p:childTnLst>
                                    </p:cTn>
                                  </p:par>
                                  <p:par>
                                    <p:cTn id="14" presetID="2" presetClass="entr" presetSubtype="4" accel="2500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 calcmode="lin" valueType="num">
                                          <p:cBhvr additive="base">
                                            <p:cTn id="16" dur="1600" fill="hold"/>
                                            <p:tgtEl>
                                              <p:spTgt spid="8"/>
                                            </p:tgtEl>
                                            <p:attrNameLst>
                                              <p:attrName>ppt_x</p:attrName>
                                            </p:attrNameLst>
                                          </p:cBhvr>
                                          <p:tavLst>
                                            <p:tav tm="0">
                                              <p:val>
                                                <p:strVal val="#ppt_x"/>
                                              </p:val>
                                            </p:tav>
                                            <p:tav tm="100000">
                                              <p:val>
                                                <p:strVal val="#ppt_x"/>
                                              </p:val>
                                            </p:tav>
                                          </p:tavLst>
                                        </p:anim>
                                        <p:anim calcmode="lin" valueType="num">
                                          <p:cBhvr additive="base">
                                            <p:cTn id="17" dur="1600" fill="hold"/>
                                            <p:tgtEl>
                                              <p:spTgt spid="8"/>
                                            </p:tgtEl>
                                            <p:attrNameLst>
                                              <p:attrName>ppt_y</p:attrName>
                                            </p:attrNameLst>
                                          </p:cBhvr>
                                          <p:tavLst>
                                            <p:tav tm="0">
                                              <p:val>
                                                <p:strVal val="1+#ppt_h/2"/>
                                              </p:val>
                                            </p:tav>
                                            <p:tav tm="100000">
                                              <p:val>
                                                <p:strVal val="#ppt_y"/>
                                              </p:val>
                                            </p:tav>
                                          </p:tavLst>
                                        </p:anim>
                                      </p:childTnLst>
                                    </p:cTn>
                                  </p:par>
                                  <p:par>
                                    <p:cTn id="18" presetID="2" presetClass="entr" presetSubtype="4" accel="25000" fill="hold" nodeType="withEffect">
                                      <p:stCondLst>
                                        <p:cond delay="0"/>
                                      </p:stCondLst>
                                      <p:childTnLst>
                                        <p:set>
                                          <p:cBhvr>
                                            <p:cTn id="19" dur="1" fill="hold">
                                              <p:stCondLst>
                                                <p:cond delay="0"/>
                                              </p:stCondLst>
                                            </p:cTn>
                                            <p:tgtEl>
                                              <p:spTgt spid="9"/>
                                            </p:tgtEl>
                                            <p:attrNameLst>
                                              <p:attrName>style.visibility</p:attrName>
                                            </p:attrNameLst>
                                          </p:cBhvr>
                                          <p:to>
                                            <p:strVal val="visible"/>
                                          </p:to>
                                        </p:set>
                                        <p:anim calcmode="lin" valueType="num">
                                          <p:cBhvr additive="base">
                                            <p:cTn id="20" dur="1600" fill="hold"/>
                                            <p:tgtEl>
                                              <p:spTgt spid="9"/>
                                            </p:tgtEl>
                                            <p:attrNameLst>
                                              <p:attrName>ppt_x</p:attrName>
                                            </p:attrNameLst>
                                          </p:cBhvr>
                                          <p:tavLst>
                                            <p:tav tm="0">
                                              <p:val>
                                                <p:strVal val="#ppt_x"/>
                                              </p:val>
                                            </p:tav>
                                            <p:tav tm="100000">
                                              <p:val>
                                                <p:strVal val="#ppt_x"/>
                                              </p:val>
                                            </p:tav>
                                          </p:tavLst>
                                        </p:anim>
                                        <p:anim calcmode="lin" valueType="num">
                                          <p:cBhvr additive="base">
                                            <p:cTn id="21" dur="16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F2144834-51F6-7B87-2924-2BCE0ADA560F}"/>
            </a:ext>
          </a:extLst>
        </p:cNvPr>
        <p:cNvGrpSpPr/>
        <p:nvPr/>
      </p:nvGrpSpPr>
      <p:grpSpPr>
        <a:xfrm>
          <a:off x="0" y="0"/>
          <a:ext cx="0" cy="0"/>
          <a:chOff x="0" y="0"/>
          <a:chExt cx="0" cy="0"/>
        </a:xfrm>
      </p:grpSpPr>
      <p:grpSp>
        <p:nvGrpSpPr>
          <p:cNvPr id="21" name="Group 5">
            <a:extLst>
              <a:ext uri="{FF2B5EF4-FFF2-40B4-BE49-F238E27FC236}">
                <a16:creationId xmlns:a16="http://schemas.microsoft.com/office/drawing/2014/main" id="{FE476E09-9A7C-5EE4-F08A-068E4A087DAC}"/>
              </a:ext>
            </a:extLst>
          </p:cNvPr>
          <p:cNvGrpSpPr>
            <a:grpSpLocks noGrp="1" noUngrp="1" noRot="1" noMove="1" noResize="1"/>
          </p:cNvGrpSpPr>
          <p:nvPr/>
        </p:nvGrpSpPr>
        <p:grpSpPr>
          <a:xfrm>
            <a:off x="-112094" y="0"/>
            <a:ext cx="12217039" cy="6889520"/>
            <a:chOff x="0" y="0"/>
            <a:chExt cx="24434077" cy="13779040"/>
          </a:xfrm>
        </p:grpSpPr>
        <p:sp>
          <p:nvSpPr>
            <p:cNvPr id="22" name="Freeform 6">
              <a:extLst>
                <a:ext uri="{FF2B5EF4-FFF2-40B4-BE49-F238E27FC236}">
                  <a16:creationId xmlns:a16="http://schemas.microsoft.com/office/drawing/2014/main" id="{FBCC4A0A-05DC-1E7D-881D-92F1D7631849}"/>
                </a:ext>
              </a:extLst>
            </p:cNvPr>
            <p:cNvSpPr>
              <a:spLocks noGrp="1" noRot="1" noMove="1" noResize="1" noEditPoints="1" noAdjustHandles="1" noChangeArrowheads="1" noChangeShapeType="1"/>
            </p:cNvSpPr>
            <p:nvPr/>
          </p:nvSpPr>
          <p:spPr>
            <a:xfrm>
              <a:off x="0" y="258362"/>
              <a:ext cx="18649211" cy="13520678"/>
            </a:xfrm>
            <a:custGeom>
              <a:avLst/>
              <a:gdLst/>
              <a:ahLst/>
              <a:cxnLst/>
              <a:rect l="l" t="t" r="r" b="b"/>
              <a:pathLst>
                <a:path w="18649211" h="13520678">
                  <a:moveTo>
                    <a:pt x="0" y="0"/>
                  </a:moveTo>
                  <a:lnTo>
                    <a:pt x="18649211" y="0"/>
                  </a:lnTo>
                  <a:lnTo>
                    <a:pt x="18649211" y="13520678"/>
                  </a:lnTo>
                  <a:lnTo>
                    <a:pt x="0" y="1352067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sz="1200" dirty="0"/>
            </a:p>
          </p:txBody>
        </p:sp>
        <p:sp>
          <p:nvSpPr>
            <p:cNvPr id="23" name="Freeform 7">
              <a:extLst>
                <a:ext uri="{FF2B5EF4-FFF2-40B4-BE49-F238E27FC236}">
                  <a16:creationId xmlns:a16="http://schemas.microsoft.com/office/drawing/2014/main" id="{22D0204D-A61B-1BE7-770A-DD03B152B7A6}"/>
                </a:ext>
              </a:extLst>
            </p:cNvPr>
            <p:cNvSpPr>
              <a:spLocks noGrp="1" noRot="1" noMove="1" noResize="1" noEditPoints="1" noAdjustHandles="1" noChangeArrowheads="1" noChangeShapeType="1"/>
            </p:cNvSpPr>
            <p:nvPr/>
          </p:nvSpPr>
          <p:spPr>
            <a:xfrm rot="-5400000">
              <a:off x="1202808" y="652994"/>
              <a:ext cx="12605334" cy="13520678"/>
            </a:xfrm>
            <a:custGeom>
              <a:avLst/>
              <a:gdLst/>
              <a:ahLst/>
              <a:cxnLst/>
              <a:rect l="l" t="t" r="r" b="b"/>
              <a:pathLst>
                <a:path w="12605334" h="13520678">
                  <a:moveTo>
                    <a:pt x="0" y="0"/>
                  </a:moveTo>
                  <a:lnTo>
                    <a:pt x="12605334" y="0"/>
                  </a:lnTo>
                  <a:lnTo>
                    <a:pt x="12605334" y="13520678"/>
                  </a:lnTo>
                  <a:lnTo>
                    <a:pt x="0" y="1352067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4" name="Freeform 8">
              <a:extLst>
                <a:ext uri="{FF2B5EF4-FFF2-40B4-BE49-F238E27FC236}">
                  <a16:creationId xmlns:a16="http://schemas.microsoft.com/office/drawing/2014/main" id="{3C886057-9050-66E7-3D96-971ECBCAAAEF}"/>
                </a:ext>
              </a:extLst>
            </p:cNvPr>
            <p:cNvSpPr>
              <a:spLocks noGrp="1" noRot="1" noMove="1" noResize="1" noEditPoints="1" noAdjustHandles="1" noChangeArrowheads="1" noChangeShapeType="1"/>
            </p:cNvSpPr>
            <p:nvPr/>
          </p:nvSpPr>
          <p:spPr>
            <a:xfrm rot="-10800000">
              <a:off x="5958976" y="0"/>
              <a:ext cx="18475101" cy="13394448"/>
            </a:xfrm>
            <a:custGeom>
              <a:avLst/>
              <a:gdLst/>
              <a:ahLst/>
              <a:cxnLst/>
              <a:rect l="l" t="t" r="r" b="b"/>
              <a:pathLst>
                <a:path w="18475101" h="13394448">
                  <a:moveTo>
                    <a:pt x="0" y="0"/>
                  </a:moveTo>
                  <a:lnTo>
                    <a:pt x="18475101" y="0"/>
                  </a:lnTo>
                  <a:lnTo>
                    <a:pt x="18475101" y="13394448"/>
                  </a:lnTo>
                  <a:lnTo>
                    <a:pt x="0" y="1339444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5" name="Freeform 9">
              <a:extLst>
                <a:ext uri="{FF2B5EF4-FFF2-40B4-BE49-F238E27FC236}">
                  <a16:creationId xmlns:a16="http://schemas.microsoft.com/office/drawing/2014/main" id="{02D438F6-659D-EE04-87F4-17D248481040}"/>
                </a:ext>
              </a:extLst>
            </p:cNvPr>
            <p:cNvSpPr>
              <a:spLocks noGrp="1" noRot="1" noMove="1" noResize="1" noEditPoints="1" noAdjustHandles="1" noChangeArrowheads="1" noChangeShapeType="1"/>
            </p:cNvSpPr>
            <p:nvPr/>
          </p:nvSpPr>
          <p:spPr>
            <a:xfrm rot="5400000">
              <a:off x="10754849" y="-390948"/>
              <a:ext cx="12487650" cy="13394448"/>
            </a:xfrm>
            <a:custGeom>
              <a:avLst/>
              <a:gdLst/>
              <a:ahLst/>
              <a:cxnLst/>
              <a:rect l="l" t="t" r="r" b="b"/>
              <a:pathLst>
                <a:path w="12487650" h="13394448">
                  <a:moveTo>
                    <a:pt x="0" y="0"/>
                  </a:moveTo>
                  <a:lnTo>
                    <a:pt x="12487650" y="0"/>
                  </a:lnTo>
                  <a:lnTo>
                    <a:pt x="12487650" y="13394448"/>
                  </a:lnTo>
                  <a:lnTo>
                    <a:pt x="0" y="13394448"/>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6" name="Freeform 10">
              <a:extLst>
                <a:ext uri="{FF2B5EF4-FFF2-40B4-BE49-F238E27FC236}">
                  <a16:creationId xmlns:a16="http://schemas.microsoft.com/office/drawing/2014/main" id="{F3BDF7A8-983F-53CD-C9A5-2D52005952B4}"/>
                </a:ext>
              </a:extLst>
            </p:cNvPr>
            <p:cNvSpPr>
              <a:spLocks noGrp="1" noRot="1" noMove="1" noResize="1" noEditPoints="1" noAdjustHandles="1" noChangeArrowheads="1" noChangeShapeType="1"/>
            </p:cNvSpPr>
            <p:nvPr/>
          </p:nvSpPr>
          <p:spPr>
            <a:xfrm>
              <a:off x="551050" y="594300"/>
              <a:ext cx="23342103" cy="12848800"/>
            </a:xfrm>
            <a:custGeom>
              <a:avLst/>
              <a:gdLst/>
              <a:ahLst/>
              <a:cxnLst/>
              <a:rect l="l" t="t" r="r" b="b"/>
              <a:pathLst>
                <a:path w="23342103" h="12848800">
                  <a:moveTo>
                    <a:pt x="0" y="0"/>
                  </a:moveTo>
                  <a:lnTo>
                    <a:pt x="23342103" y="0"/>
                  </a:lnTo>
                  <a:lnTo>
                    <a:pt x="23342103" y="12848801"/>
                  </a:lnTo>
                  <a:lnTo>
                    <a:pt x="0" y="12848801"/>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7" name="Freeform 11">
              <a:extLst>
                <a:ext uri="{FF2B5EF4-FFF2-40B4-BE49-F238E27FC236}">
                  <a16:creationId xmlns:a16="http://schemas.microsoft.com/office/drawing/2014/main" id="{34F084E1-39C9-9564-4FB5-20219E658849}"/>
                </a:ext>
              </a:extLst>
            </p:cNvPr>
            <p:cNvSpPr>
              <a:spLocks noGrp="1" noRot="1" noMove="1" noResize="1" noEditPoints="1" noAdjustHandles="1" noChangeArrowheads="1" noChangeShapeType="1"/>
            </p:cNvSpPr>
            <p:nvPr/>
          </p:nvSpPr>
          <p:spPr>
            <a:xfrm>
              <a:off x="12416187" y="594300"/>
              <a:ext cx="11671051" cy="12848800"/>
            </a:xfrm>
            <a:custGeom>
              <a:avLst/>
              <a:gdLst/>
              <a:ahLst/>
              <a:cxnLst/>
              <a:rect l="l" t="t" r="r" b="b"/>
              <a:pathLst>
                <a:path w="11671051" h="12848800">
                  <a:moveTo>
                    <a:pt x="0" y="0"/>
                  </a:moveTo>
                  <a:lnTo>
                    <a:pt x="11671052" y="0"/>
                  </a:lnTo>
                  <a:lnTo>
                    <a:pt x="11671052" y="12848801"/>
                  </a:lnTo>
                  <a:lnTo>
                    <a:pt x="0" y="12848801"/>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sp>
          <p:nvSpPr>
            <p:cNvPr id="28" name="Freeform 12">
              <a:extLst>
                <a:ext uri="{FF2B5EF4-FFF2-40B4-BE49-F238E27FC236}">
                  <a16:creationId xmlns:a16="http://schemas.microsoft.com/office/drawing/2014/main" id="{C9A7FA42-37BB-E1AC-4DA9-6E932B59D8C4}"/>
                </a:ext>
              </a:extLst>
            </p:cNvPr>
            <p:cNvSpPr>
              <a:spLocks noGrp="1" noRot="1" noMove="1" noResize="1" noEditPoints="1" noAdjustHandles="1" noChangeArrowheads="1" noChangeShapeType="1"/>
            </p:cNvSpPr>
            <p:nvPr/>
          </p:nvSpPr>
          <p:spPr>
            <a:xfrm>
              <a:off x="745136" y="433600"/>
              <a:ext cx="23342103" cy="12848800"/>
            </a:xfrm>
            <a:custGeom>
              <a:avLst/>
              <a:gdLst/>
              <a:ahLst/>
              <a:cxnLst/>
              <a:rect l="l" t="t" r="r" b="b"/>
              <a:pathLst>
                <a:path w="23342103" h="12848800">
                  <a:moveTo>
                    <a:pt x="0" y="0"/>
                  </a:moveTo>
                  <a:lnTo>
                    <a:pt x="23342103" y="0"/>
                  </a:lnTo>
                  <a:lnTo>
                    <a:pt x="23342103" y="12848800"/>
                  </a:lnTo>
                  <a:lnTo>
                    <a:pt x="0" y="12848800"/>
                  </a:lnTo>
                  <a:lnTo>
                    <a:pt x="0" y="0"/>
                  </a:lnTo>
                  <a:close/>
                </a:path>
              </a:pathLst>
            </a:custGeom>
            <a:blipFill>
              <a:blip r:embed="rId9"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9" name="Freeform 13">
              <a:extLst>
                <a:ext uri="{FF2B5EF4-FFF2-40B4-BE49-F238E27FC236}">
                  <a16:creationId xmlns:a16="http://schemas.microsoft.com/office/drawing/2014/main" id="{AA3B966F-6205-FCB9-D6DD-B41C94B1FCC3}"/>
                </a:ext>
              </a:extLst>
            </p:cNvPr>
            <p:cNvSpPr>
              <a:spLocks noGrp="1" noRot="1" noMove="1" noResize="1" noEditPoints="1" noAdjustHandles="1" noChangeArrowheads="1" noChangeShapeType="1"/>
            </p:cNvSpPr>
            <p:nvPr/>
          </p:nvSpPr>
          <p:spPr>
            <a:xfrm>
              <a:off x="12416187" y="465120"/>
              <a:ext cx="11671051" cy="12848800"/>
            </a:xfrm>
            <a:custGeom>
              <a:avLst/>
              <a:gdLst/>
              <a:ahLst/>
              <a:cxnLst/>
              <a:rect l="l" t="t" r="r" b="b"/>
              <a:pathLst>
                <a:path w="11671051" h="12848800">
                  <a:moveTo>
                    <a:pt x="0" y="0"/>
                  </a:moveTo>
                  <a:lnTo>
                    <a:pt x="11671052" y="0"/>
                  </a:lnTo>
                  <a:lnTo>
                    <a:pt x="11671052" y="12848800"/>
                  </a:lnTo>
                  <a:lnTo>
                    <a:pt x="0" y="12848800"/>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dirty="0"/>
            </a:p>
          </p:txBody>
        </p:sp>
      </p:grpSp>
      <p:sp>
        <p:nvSpPr>
          <p:cNvPr id="2" name="TextBox 17">
            <a:extLst>
              <a:ext uri="{FF2B5EF4-FFF2-40B4-BE49-F238E27FC236}">
                <a16:creationId xmlns:a16="http://schemas.microsoft.com/office/drawing/2014/main" id="{04717AB0-AD12-AD1A-CFC6-5155A5F70B09}"/>
              </a:ext>
            </a:extLst>
          </p:cNvPr>
          <p:cNvSpPr txBox="1"/>
          <p:nvPr/>
        </p:nvSpPr>
        <p:spPr>
          <a:xfrm>
            <a:off x="273929" y="934310"/>
            <a:ext cx="5822071" cy="1098121"/>
          </a:xfrm>
          <a:prstGeom prst="rect">
            <a:avLst/>
          </a:prstGeom>
        </p:spPr>
        <p:txBody>
          <a:bodyPr lIns="0" tIns="0" rIns="0" bIns="0" rtlCol="0" anchor="t">
            <a:spAutoFit/>
          </a:bodyPr>
          <a:lstStyle/>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I then played with my toys. </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I filled the whole room! </a:t>
            </a:r>
          </a:p>
        </p:txBody>
      </p:sp>
      <p:sp>
        <p:nvSpPr>
          <p:cNvPr id="6" name="TextBox 17">
            <a:extLst>
              <a:ext uri="{FF2B5EF4-FFF2-40B4-BE49-F238E27FC236}">
                <a16:creationId xmlns:a16="http://schemas.microsoft.com/office/drawing/2014/main" id="{EC332F3A-61DF-3503-58AA-9121A78EBE6D}"/>
              </a:ext>
            </a:extLst>
          </p:cNvPr>
          <p:cNvSpPr txBox="1"/>
          <p:nvPr/>
        </p:nvSpPr>
        <p:spPr>
          <a:xfrm>
            <a:off x="6098329" y="917644"/>
            <a:ext cx="5822071" cy="1098121"/>
          </a:xfrm>
          <a:prstGeom prst="rect">
            <a:avLst/>
          </a:prstGeom>
        </p:spPr>
        <p:txBody>
          <a:bodyPr lIns="0" tIns="0" rIns="0" bIns="0" rtlCol="0" anchor="t">
            <a:spAutoFit/>
          </a:bodyPr>
          <a:lstStyle/>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Dad wanted to clean,</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but there was no space to vacuum.</a:t>
            </a:r>
          </a:p>
        </p:txBody>
      </p:sp>
      <p:grpSp>
        <p:nvGrpSpPr>
          <p:cNvPr id="3" name="Group 2">
            <a:extLst>
              <a:ext uri="{FF2B5EF4-FFF2-40B4-BE49-F238E27FC236}">
                <a16:creationId xmlns:a16="http://schemas.microsoft.com/office/drawing/2014/main" id="{A4A02A15-D3D4-99DB-934D-3F760C66CCA7}"/>
              </a:ext>
            </a:extLst>
          </p:cNvPr>
          <p:cNvGrpSpPr/>
          <p:nvPr/>
        </p:nvGrpSpPr>
        <p:grpSpPr>
          <a:xfrm>
            <a:off x="87055" y="3016323"/>
            <a:ext cx="7586170" cy="3244597"/>
            <a:chOff x="87055" y="3016323"/>
            <a:chExt cx="7586170" cy="3244597"/>
          </a:xfrm>
        </p:grpSpPr>
        <p:pic>
          <p:nvPicPr>
            <p:cNvPr id="32" name="Picture 31">
              <a:extLst>
                <a:ext uri="{FF2B5EF4-FFF2-40B4-BE49-F238E27FC236}">
                  <a16:creationId xmlns:a16="http://schemas.microsoft.com/office/drawing/2014/main" id="{B64CF8C9-700B-BA55-F556-A7A70F3ADBDE}"/>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a:xfrm>
              <a:off x="87055" y="3275495"/>
              <a:ext cx="7586170" cy="2985425"/>
            </a:xfrm>
            <a:prstGeom prst="rect">
              <a:avLst/>
            </a:prstGeom>
          </p:spPr>
        </p:pic>
        <p:pic>
          <p:nvPicPr>
            <p:cNvPr id="12" name="Picture 11">
              <a:extLst>
                <a:ext uri="{FF2B5EF4-FFF2-40B4-BE49-F238E27FC236}">
                  <a16:creationId xmlns:a16="http://schemas.microsoft.com/office/drawing/2014/main" id="{1E46AFC8-2C9F-F86C-BD8E-450C5C09CC9C}"/>
                </a:ext>
              </a:extLst>
            </p:cNvPr>
            <p:cNvPicPr>
              <a:picLocks noChangeAspect="1"/>
            </p:cNvPicPr>
            <p:nvPr/>
          </p:nvPicPr>
          <p:blipFill>
            <a:blip r:embed="rId11" cstate="print">
              <a:extLst>
                <a:ext uri="{28A0092B-C50C-407E-A947-70E740481C1C}">
                  <a14:useLocalDpi xmlns:a14="http://schemas.microsoft.com/office/drawing/2010/main"/>
                </a:ext>
              </a:extLst>
            </a:blip>
            <a:srcRect/>
            <a:stretch>
              <a:fillRect/>
            </a:stretch>
          </p:blipFill>
          <p:spPr>
            <a:xfrm>
              <a:off x="4666140" y="4289488"/>
              <a:ext cx="2371471" cy="1675552"/>
            </a:xfrm>
            <a:prstGeom prst="rect">
              <a:avLst/>
            </a:prstGeom>
          </p:spPr>
        </p:pic>
        <p:pic>
          <p:nvPicPr>
            <p:cNvPr id="14" name="Picture 13">
              <a:extLst>
                <a:ext uri="{FF2B5EF4-FFF2-40B4-BE49-F238E27FC236}">
                  <a16:creationId xmlns:a16="http://schemas.microsoft.com/office/drawing/2014/main" id="{AE087D46-671E-5B6B-D549-9D3EE1A14654}"/>
                </a:ext>
              </a:extLst>
            </p:cNvPr>
            <p:cNvPicPr>
              <a:picLocks noChangeAspect="1"/>
            </p:cNvPicPr>
            <p:nvPr/>
          </p:nvPicPr>
          <p:blipFill>
            <a:blip r:embed="rId12" cstate="print">
              <a:extLst>
                <a:ext uri="{28A0092B-C50C-407E-A947-70E740481C1C}">
                  <a14:useLocalDpi xmlns:a14="http://schemas.microsoft.com/office/drawing/2010/main"/>
                </a:ext>
              </a:extLst>
            </a:blip>
            <a:srcRect/>
            <a:stretch>
              <a:fillRect/>
            </a:stretch>
          </p:blipFill>
          <p:spPr>
            <a:xfrm>
              <a:off x="4203701" y="3331274"/>
              <a:ext cx="2492425" cy="1141703"/>
            </a:xfrm>
            <a:prstGeom prst="rect">
              <a:avLst/>
            </a:prstGeom>
          </p:spPr>
        </p:pic>
        <p:pic>
          <p:nvPicPr>
            <p:cNvPr id="16" name="Picture 15">
              <a:extLst>
                <a:ext uri="{FF2B5EF4-FFF2-40B4-BE49-F238E27FC236}">
                  <a16:creationId xmlns:a16="http://schemas.microsoft.com/office/drawing/2014/main" id="{A8CBA19B-224E-9103-B8D3-C7D2FD3867E5}"/>
                </a:ext>
              </a:extLst>
            </p:cNvPr>
            <p:cNvPicPr>
              <a:picLocks noChangeAspect="1"/>
            </p:cNvPicPr>
            <p:nvPr/>
          </p:nvPicPr>
          <p:blipFill>
            <a:blip r:embed="rId13" cstate="print">
              <a:extLst>
                <a:ext uri="{28A0092B-C50C-407E-A947-70E740481C1C}">
                  <a14:useLocalDpi xmlns:a14="http://schemas.microsoft.com/office/drawing/2010/main"/>
                </a:ext>
              </a:extLst>
            </a:blip>
            <a:srcRect/>
            <a:stretch>
              <a:fillRect/>
            </a:stretch>
          </p:blipFill>
          <p:spPr>
            <a:xfrm>
              <a:off x="2775859" y="3016323"/>
              <a:ext cx="1355759" cy="1661305"/>
            </a:xfrm>
            <a:prstGeom prst="rect">
              <a:avLst/>
            </a:prstGeom>
          </p:spPr>
        </p:pic>
        <p:pic>
          <p:nvPicPr>
            <p:cNvPr id="18" name="Picture 17">
              <a:extLst>
                <a:ext uri="{FF2B5EF4-FFF2-40B4-BE49-F238E27FC236}">
                  <a16:creationId xmlns:a16="http://schemas.microsoft.com/office/drawing/2014/main" id="{FC4546B3-35E2-5839-5B00-E5277565ECA3}"/>
                </a:ext>
              </a:extLst>
            </p:cNvPr>
            <p:cNvPicPr>
              <a:picLocks noChangeAspect="1"/>
            </p:cNvPicPr>
            <p:nvPr/>
          </p:nvPicPr>
          <p:blipFill>
            <a:blip r:embed="rId14" cstate="print">
              <a:extLst>
                <a:ext uri="{28A0092B-C50C-407E-A947-70E740481C1C}">
                  <a14:useLocalDpi xmlns:a14="http://schemas.microsoft.com/office/drawing/2010/main"/>
                </a:ext>
              </a:extLst>
            </a:blip>
            <a:srcRect/>
            <a:stretch>
              <a:fillRect/>
            </a:stretch>
          </p:blipFill>
          <p:spPr>
            <a:xfrm>
              <a:off x="2944287" y="4472977"/>
              <a:ext cx="1648439" cy="1509417"/>
            </a:xfrm>
            <a:prstGeom prst="rect">
              <a:avLst/>
            </a:prstGeom>
          </p:spPr>
        </p:pic>
        <p:pic>
          <p:nvPicPr>
            <p:cNvPr id="20" name="Picture 19">
              <a:extLst>
                <a:ext uri="{FF2B5EF4-FFF2-40B4-BE49-F238E27FC236}">
                  <a16:creationId xmlns:a16="http://schemas.microsoft.com/office/drawing/2014/main" id="{9CD9974E-0820-D67D-758C-7044C1C6637E}"/>
                </a:ext>
              </a:extLst>
            </p:cNvPr>
            <p:cNvPicPr>
              <a:picLocks noChangeAspect="1"/>
            </p:cNvPicPr>
            <p:nvPr/>
          </p:nvPicPr>
          <p:blipFill>
            <a:blip r:embed="rId15" cstate="print">
              <a:extLst>
                <a:ext uri="{28A0092B-C50C-407E-A947-70E740481C1C}">
                  <a14:useLocalDpi xmlns:a14="http://schemas.microsoft.com/office/drawing/2010/main"/>
                </a:ext>
              </a:extLst>
            </a:blip>
            <a:srcRect/>
            <a:stretch>
              <a:fillRect/>
            </a:stretch>
          </p:blipFill>
          <p:spPr>
            <a:xfrm>
              <a:off x="500685" y="3720974"/>
              <a:ext cx="2249413" cy="2051448"/>
            </a:xfrm>
            <a:prstGeom prst="rect">
              <a:avLst/>
            </a:prstGeom>
          </p:spPr>
        </p:pic>
      </p:grpSp>
      <p:pic>
        <p:nvPicPr>
          <p:cNvPr id="36" name="Picture 35">
            <a:extLst>
              <a:ext uri="{FF2B5EF4-FFF2-40B4-BE49-F238E27FC236}">
                <a16:creationId xmlns:a16="http://schemas.microsoft.com/office/drawing/2014/main" id="{D90652A4-4B18-7D3D-FFBB-3833EA120C78}"/>
              </a:ext>
            </a:extLst>
          </p:cNvPr>
          <p:cNvPicPr>
            <a:picLocks noChangeAspect="1"/>
          </p:cNvPicPr>
          <p:nvPr/>
        </p:nvPicPr>
        <p:blipFill>
          <a:blip r:embed="rId16" cstate="print">
            <a:extLst>
              <a:ext uri="{28A0092B-C50C-407E-A947-70E740481C1C}">
                <a14:useLocalDpi xmlns:a14="http://schemas.microsoft.com/office/drawing/2010/main"/>
              </a:ext>
            </a:extLst>
          </a:blip>
          <a:srcRect/>
          <a:stretch>
            <a:fillRect/>
          </a:stretch>
        </p:blipFill>
        <p:spPr>
          <a:xfrm>
            <a:off x="7688720" y="2602289"/>
            <a:ext cx="3528006" cy="3278064"/>
          </a:xfrm>
          <a:prstGeom prst="rect">
            <a:avLst/>
          </a:prstGeom>
        </p:spPr>
      </p:pic>
    </p:spTree>
    <p:extLst>
      <p:ext uri="{BB962C8B-B14F-4D97-AF65-F5344CB8AC3E}">
        <p14:creationId xmlns:p14="http://schemas.microsoft.com/office/powerpoint/2010/main" val="376334402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2" presetClass="entr" presetSubtype="4" accel="25000" fill="hold" nodeType="withEffect" p14:presetBounceEnd="25000">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14:bounceEnd="25000">
                                          <p:cBhvr additive="base">
                                            <p:cTn id="10" dur="1600" fill="hold"/>
                                            <p:tgtEl>
                                              <p:spTgt spid="3"/>
                                            </p:tgtEl>
                                            <p:attrNameLst>
                                              <p:attrName>ppt_x</p:attrName>
                                            </p:attrNameLst>
                                          </p:cBhvr>
                                          <p:tavLst>
                                            <p:tav tm="0">
                                              <p:val>
                                                <p:strVal val="#ppt_x"/>
                                              </p:val>
                                            </p:tav>
                                            <p:tav tm="100000">
                                              <p:val>
                                                <p:strVal val="#ppt_x"/>
                                              </p:val>
                                            </p:tav>
                                          </p:tavLst>
                                        </p:anim>
                                        <p:anim calcmode="lin" valueType="num" p14:bounceEnd="25000">
                                          <p:cBhvr additive="base">
                                            <p:cTn id="11" dur="16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childTnLst>
                                    </p:cTn>
                                  </p:par>
                                  <p:par>
                                    <p:cTn id="17" presetID="2" presetClass="entr" presetSubtype="6" accel="25000" fill="hold" nodeType="withEffect" p14:presetBounceEnd="25000">
                                      <p:stCondLst>
                                        <p:cond delay="0"/>
                                      </p:stCondLst>
                                      <p:childTnLst>
                                        <p:set>
                                          <p:cBhvr>
                                            <p:cTn id="18" dur="1" fill="hold">
                                              <p:stCondLst>
                                                <p:cond delay="0"/>
                                              </p:stCondLst>
                                            </p:cTn>
                                            <p:tgtEl>
                                              <p:spTgt spid="36"/>
                                            </p:tgtEl>
                                            <p:attrNameLst>
                                              <p:attrName>style.visibility</p:attrName>
                                            </p:attrNameLst>
                                          </p:cBhvr>
                                          <p:to>
                                            <p:strVal val="visible"/>
                                          </p:to>
                                        </p:set>
                                        <p:anim calcmode="lin" valueType="num" p14:bounceEnd="25000">
                                          <p:cBhvr additive="base">
                                            <p:cTn id="19" dur="1600" fill="hold"/>
                                            <p:tgtEl>
                                              <p:spTgt spid="36"/>
                                            </p:tgtEl>
                                            <p:attrNameLst>
                                              <p:attrName>ppt_x</p:attrName>
                                            </p:attrNameLst>
                                          </p:cBhvr>
                                          <p:tavLst>
                                            <p:tav tm="0">
                                              <p:val>
                                                <p:strVal val="1+#ppt_w/2"/>
                                              </p:val>
                                            </p:tav>
                                            <p:tav tm="100000">
                                              <p:val>
                                                <p:strVal val="#ppt_x"/>
                                              </p:val>
                                            </p:tav>
                                          </p:tavLst>
                                        </p:anim>
                                        <p:anim calcmode="lin" valueType="num" p14:bounceEnd="25000">
                                          <p:cBhvr additive="base">
                                            <p:cTn id="20" dur="16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2" presetClass="entr" presetSubtype="4" accel="2500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 calcmode="lin" valueType="num">
                                          <p:cBhvr additive="base">
                                            <p:cTn id="10" dur="1600" fill="hold"/>
                                            <p:tgtEl>
                                              <p:spTgt spid="3"/>
                                            </p:tgtEl>
                                            <p:attrNameLst>
                                              <p:attrName>ppt_x</p:attrName>
                                            </p:attrNameLst>
                                          </p:cBhvr>
                                          <p:tavLst>
                                            <p:tav tm="0">
                                              <p:val>
                                                <p:strVal val="#ppt_x"/>
                                              </p:val>
                                            </p:tav>
                                            <p:tav tm="100000">
                                              <p:val>
                                                <p:strVal val="#ppt_x"/>
                                              </p:val>
                                            </p:tav>
                                          </p:tavLst>
                                        </p:anim>
                                        <p:anim calcmode="lin" valueType="num">
                                          <p:cBhvr additive="base">
                                            <p:cTn id="11" dur="16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childTnLst>
                                    </p:cTn>
                                  </p:par>
                                  <p:par>
                                    <p:cTn id="17" presetID="2" presetClass="entr" presetSubtype="6" accel="25000" fill="hold" nodeType="withEffect">
                                      <p:stCondLst>
                                        <p:cond delay="0"/>
                                      </p:stCondLst>
                                      <p:childTnLst>
                                        <p:set>
                                          <p:cBhvr>
                                            <p:cTn id="18" dur="1" fill="hold">
                                              <p:stCondLst>
                                                <p:cond delay="0"/>
                                              </p:stCondLst>
                                            </p:cTn>
                                            <p:tgtEl>
                                              <p:spTgt spid="36"/>
                                            </p:tgtEl>
                                            <p:attrNameLst>
                                              <p:attrName>style.visibility</p:attrName>
                                            </p:attrNameLst>
                                          </p:cBhvr>
                                          <p:to>
                                            <p:strVal val="visible"/>
                                          </p:to>
                                        </p:set>
                                        <p:anim calcmode="lin" valueType="num">
                                          <p:cBhvr additive="base">
                                            <p:cTn id="19" dur="1600" fill="hold"/>
                                            <p:tgtEl>
                                              <p:spTgt spid="36"/>
                                            </p:tgtEl>
                                            <p:attrNameLst>
                                              <p:attrName>ppt_x</p:attrName>
                                            </p:attrNameLst>
                                          </p:cBhvr>
                                          <p:tavLst>
                                            <p:tav tm="0">
                                              <p:val>
                                                <p:strVal val="1+#ppt_w/2"/>
                                              </p:val>
                                            </p:tav>
                                            <p:tav tm="100000">
                                              <p:val>
                                                <p:strVal val="#ppt_x"/>
                                              </p:val>
                                            </p:tav>
                                          </p:tavLst>
                                        </p:anim>
                                        <p:anim calcmode="lin" valueType="num">
                                          <p:cBhvr additive="base">
                                            <p:cTn id="20" dur="1600" fill="hold"/>
                                            <p:tgtEl>
                                              <p:spTgt spid="3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850A0F84-8DD2-F7A9-9546-1BAFCF38B79B}"/>
            </a:ext>
          </a:extLst>
        </p:cNvPr>
        <p:cNvGrpSpPr/>
        <p:nvPr/>
      </p:nvGrpSpPr>
      <p:grpSpPr>
        <a:xfrm>
          <a:off x="0" y="0"/>
          <a:ext cx="0" cy="0"/>
          <a:chOff x="0" y="0"/>
          <a:chExt cx="0" cy="0"/>
        </a:xfrm>
      </p:grpSpPr>
      <p:grpSp>
        <p:nvGrpSpPr>
          <p:cNvPr id="21" name="Group 5">
            <a:extLst>
              <a:ext uri="{FF2B5EF4-FFF2-40B4-BE49-F238E27FC236}">
                <a16:creationId xmlns:a16="http://schemas.microsoft.com/office/drawing/2014/main" id="{2CE578B9-987B-F676-7A29-8E8C5EA415DE}"/>
              </a:ext>
            </a:extLst>
          </p:cNvPr>
          <p:cNvGrpSpPr>
            <a:grpSpLocks noGrp="1" noUngrp="1" noRot="1" noMove="1" noResize="1"/>
          </p:cNvGrpSpPr>
          <p:nvPr/>
        </p:nvGrpSpPr>
        <p:grpSpPr>
          <a:xfrm>
            <a:off x="-112094" y="0"/>
            <a:ext cx="12217039" cy="6889520"/>
            <a:chOff x="0" y="0"/>
            <a:chExt cx="24434077" cy="13779040"/>
          </a:xfrm>
        </p:grpSpPr>
        <p:sp>
          <p:nvSpPr>
            <p:cNvPr id="22" name="Freeform 6">
              <a:extLst>
                <a:ext uri="{FF2B5EF4-FFF2-40B4-BE49-F238E27FC236}">
                  <a16:creationId xmlns:a16="http://schemas.microsoft.com/office/drawing/2014/main" id="{A0A589BF-5D06-FEDA-E9B3-ABF2CBCADF70}"/>
                </a:ext>
              </a:extLst>
            </p:cNvPr>
            <p:cNvSpPr>
              <a:spLocks noGrp="1" noRot="1" noMove="1" noResize="1" noEditPoints="1" noAdjustHandles="1" noChangeArrowheads="1" noChangeShapeType="1"/>
            </p:cNvSpPr>
            <p:nvPr/>
          </p:nvSpPr>
          <p:spPr>
            <a:xfrm>
              <a:off x="0" y="258362"/>
              <a:ext cx="18649211" cy="13520678"/>
            </a:xfrm>
            <a:custGeom>
              <a:avLst/>
              <a:gdLst/>
              <a:ahLst/>
              <a:cxnLst/>
              <a:rect l="l" t="t" r="r" b="b"/>
              <a:pathLst>
                <a:path w="18649211" h="13520678">
                  <a:moveTo>
                    <a:pt x="0" y="0"/>
                  </a:moveTo>
                  <a:lnTo>
                    <a:pt x="18649211" y="0"/>
                  </a:lnTo>
                  <a:lnTo>
                    <a:pt x="18649211" y="13520678"/>
                  </a:lnTo>
                  <a:lnTo>
                    <a:pt x="0" y="1352067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sz="1200" dirty="0"/>
            </a:p>
          </p:txBody>
        </p:sp>
        <p:sp>
          <p:nvSpPr>
            <p:cNvPr id="23" name="Freeform 7">
              <a:extLst>
                <a:ext uri="{FF2B5EF4-FFF2-40B4-BE49-F238E27FC236}">
                  <a16:creationId xmlns:a16="http://schemas.microsoft.com/office/drawing/2014/main" id="{C0A09089-9E46-791C-6DAA-C81E59C5DDBF}"/>
                </a:ext>
              </a:extLst>
            </p:cNvPr>
            <p:cNvSpPr>
              <a:spLocks noGrp="1" noRot="1" noMove="1" noResize="1" noEditPoints="1" noAdjustHandles="1" noChangeArrowheads="1" noChangeShapeType="1"/>
            </p:cNvSpPr>
            <p:nvPr/>
          </p:nvSpPr>
          <p:spPr>
            <a:xfrm rot="-5400000">
              <a:off x="1202808" y="652994"/>
              <a:ext cx="12605334" cy="13520678"/>
            </a:xfrm>
            <a:custGeom>
              <a:avLst/>
              <a:gdLst/>
              <a:ahLst/>
              <a:cxnLst/>
              <a:rect l="l" t="t" r="r" b="b"/>
              <a:pathLst>
                <a:path w="12605334" h="13520678">
                  <a:moveTo>
                    <a:pt x="0" y="0"/>
                  </a:moveTo>
                  <a:lnTo>
                    <a:pt x="12605334" y="0"/>
                  </a:lnTo>
                  <a:lnTo>
                    <a:pt x="12605334" y="13520678"/>
                  </a:lnTo>
                  <a:lnTo>
                    <a:pt x="0" y="1352067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4" name="Freeform 8">
              <a:extLst>
                <a:ext uri="{FF2B5EF4-FFF2-40B4-BE49-F238E27FC236}">
                  <a16:creationId xmlns:a16="http://schemas.microsoft.com/office/drawing/2014/main" id="{4F135600-8F90-1ADF-1E5A-084FA5422FF7}"/>
                </a:ext>
              </a:extLst>
            </p:cNvPr>
            <p:cNvSpPr>
              <a:spLocks noGrp="1" noRot="1" noMove="1" noResize="1" noEditPoints="1" noAdjustHandles="1" noChangeArrowheads="1" noChangeShapeType="1"/>
            </p:cNvSpPr>
            <p:nvPr/>
          </p:nvSpPr>
          <p:spPr>
            <a:xfrm rot="-10800000">
              <a:off x="5958976" y="0"/>
              <a:ext cx="18475101" cy="13394448"/>
            </a:xfrm>
            <a:custGeom>
              <a:avLst/>
              <a:gdLst/>
              <a:ahLst/>
              <a:cxnLst/>
              <a:rect l="l" t="t" r="r" b="b"/>
              <a:pathLst>
                <a:path w="18475101" h="13394448">
                  <a:moveTo>
                    <a:pt x="0" y="0"/>
                  </a:moveTo>
                  <a:lnTo>
                    <a:pt x="18475101" y="0"/>
                  </a:lnTo>
                  <a:lnTo>
                    <a:pt x="18475101" y="13394448"/>
                  </a:lnTo>
                  <a:lnTo>
                    <a:pt x="0" y="1339444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5" name="Freeform 9">
              <a:extLst>
                <a:ext uri="{FF2B5EF4-FFF2-40B4-BE49-F238E27FC236}">
                  <a16:creationId xmlns:a16="http://schemas.microsoft.com/office/drawing/2014/main" id="{AB132471-7B21-07E6-0EF7-6E879385F20A}"/>
                </a:ext>
              </a:extLst>
            </p:cNvPr>
            <p:cNvSpPr>
              <a:spLocks noGrp="1" noRot="1" noMove="1" noResize="1" noEditPoints="1" noAdjustHandles="1" noChangeArrowheads="1" noChangeShapeType="1"/>
            </p:cNvSpPr>
            <p:nvPr/>
          </p:nvSpPr>
          <p:spPr>
            <a:xfrm rot="5400000">
              <a:off x="10754849" y="-390948"/>
              <a:ext cx="12487650" cy="13394448"/>
            </a:xfrm>
            <a:custGeom>
              <a:avLst/>
              <a:gdLst/>
              <a:ahLst/>
              <a:cxnLst/>
              <a:rect l="l" t="t" r="r" b="b"/>
              <a:pathLst>
                <a:path w="12487650" h="13394448">
                  <a:moveTo>
                    <a:pt x="0" y="0"/>
                  </a:moveTo>
                  <a:lnTo>
                    <a:pt x="12487650" y="0"/>
                  </a:lnTo>
                  <a:lnTo>
                    <a:pt x="12487650" y="13394448"/>
                  </a:lnTo>
                  <a:lnTo>
                    <a:pt x="0" y="13394448"/>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6" name="Freeform 10">
              <a:extLst>
                <a:ext uri="{FF2B5EF4-FFF2-40B4-BE49-F238E27FC236}">
                  <a16:creationId xmlns:a16="http://schemas.microsoft.com/office/drawing/2014/main" id="{4975EE73-E36B-C135-002E-82234AFB1F26}"/>
                </a:ext>
              </a:extLst>
            </p:cNvPr>
            <p:cNvSpPr>
              <a:spLocks noGrp="1" noRot="1" noMove="1" noResize="1" noEditPoints="1" noAdjustHandles="1" noChangeArrowheads="1" noChangeShapeType="1"/>
            </p:cNvSpPr>
            <p:nvPr/>
          </p:nvSpPr>
          <p:spPr>
            <a:xfrm>
              <a:off x="551050" y="594300"/>
              <a:ext cx="23342103" cy="12848800"/>
            </a:xfrm>
            <a:custGeom>
              <a:avLst/>
              <a:gdLst/>
              <a:ahLst/>
              <a:cxnLst/>
              <a:rect l="l" t="t" r="r" b="b"/>
              <a:pathLst>
                <a:path w="23342103" h="12848800">
                  <a:moveTo>
                    <a:pt x="0" y="0"/>
                  </a:moveTo>
                  <a:lnTo>
                    <a:pt x="23342103" y="0"/>
                  </a:lnTo>
                  <a:lnTo>
                    <a:pt x="23342103" y="12848801"/>
                  </a:lnTo>
                  <a:lnTo>
                    <a:pt x="0" y="12848801"/>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7" name="Freeform 11">
              <a:extLst>
                <a:ext uri="{FF2B5EF4-FFF2-40B4-BE49-F238E27FC236}">
                  <a16:creationId xmlns:a16="http://schemas.microsoft.com/office/drawing/2014/main" id="{971757C5-E9CE-3B84-0D59-9DC615D773FE}"/>
                </a:ext>
              </a:extLst>
            </p:cNvPr>
            <p:cNvSpPr>
              <a:spLocks noGrp="1" noRot="1" noMove="1" noResize="1" noEditPoints="1" noAdjustHandles="1" noChangeArrowheads="1" noChangeShapeType="1"/>
            </p:cNvSpPr>
            <p:nvPr/>
          </p:nvSpPr>
          <p:spPr>
            <a:xfrm>
              <a:off x="12416187" y="594300"/>
              <a:ext cx="11671051" cy="12848800"/>
            </a:xfrm>
            <a:custGeom>
              <a:avLst/>
              <a:gdLst/>
              <a:ahLst/>
              <a:cxnLst/>
              <a:rect l="l" t="t" r="r" b="b"/>
              <a:pathLst>
                <a:path w="11671051" h="12848800">
                  <a:moveTo>
                    <a:pt x="0" y="0"/>
                  </a:moveTo>
                  <a:lnTo>
                    <a:pt x="11671052" y="0"/>
                  </a:lnTo>
                  <a:lnTo>
                    <a:pt x="11671052" y="12848801"/>
                  </a:lnTo>
                  <a:lnTo>
                    <a:pt x="0" y="12848801"/>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sp>
          <p:nvSpPr>
            <p:cNvPr id="28" name="Freeform 12">
              <a:extLst>
                <a:ext uri="{FF2B5EF4-FFF2-40B4-BE49-F238E27FC236}">
                  <a16:creationId xmlns:a16="http://schemas.microsoft.com/office/drawing/2014/main" id="{A05AC576-5953-B423-1C97-CCEE9FE1A07E}"/>
                </a:ext>
              </a:extLst>
            </p:cNvPr>
            <p:cNvSpPr>
              <a:spLocks noGrp="1" noRot="1" noMove="1" noResize="1" noEditPoints="1" noAdjustHandles="1" noChangeArrowheads="1" noChangeShapeType="1"/>
            </p:cNvSpPr>
            <p:nvPr/>
          </p:nvSpPr>
          <p:spPr>
            <a:xfrm>
              <a:off x="745136" y="433600"/>
              <a:ext cx="23342103" cy="12848800"/>
            </a:xfrm>
            <a:custGeom>
              <a:avLst/>
              <a:gdLst/>
              <a:ahLst/>
              <a:cxnLst/>
              <a:rect l="l" t="t" r="r" b="b"/>
              <a:pathLst>
                <a:path w="23342103" h="12848800">
                  <a:moveTo>
                    <a:pt x="0" y="0"/>
                  </a:moveTo>
                  <a:lnTo>
                    <a:pt x="23342103" y="0"/>
                  </a:lnTo>
                  <a:lnTo>
                    <a:pt x="23342103" y="12848800"/>
                  </a:lnTo>
                  <a:lnTo>
                    <a:pt x="0" y="12848800"/>
                  </a:lnTo>
                  <a:lnTo>
                    <a:pt x="0" y="0"/>
                  </a:lnTo>
                  <a:close/>
                </a:path>
              </a:pathLst>
            </a:custGeom>
            <a:blipFill>
              <a:blip r:embed="rId9"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9" name="Freeform 13">
              <a:extLst>
                <a:ext uri="{FF2B5EF4-FFF2-40B4-BE49-F238E27FC236}">
                  <a16:creationId xmlns:a16="http://schemas.microsoft.com/office/drawing/2014/main" id="{71F0DAAE-B028-A0EC-150F-BCFA078919F7}"/>
                </a:ext>
              </a:extLst>
            </p:cNvPr>
            <p:cNvSpPr>
              <a:spLocks noGrp="1" noRot="1" noMove="1" noResize="1" noEditPoints="1" noAdjustHandles="1" noChangeArrowheads="1" noChangeShapeType="1"/>
            </p:cNvSpPr>
            <p:nvPr/>
          </p:nvSpPr>
          <p:spPr>
            <a:xfrm>
              <a:off x="12416187" y="465120"/>
              <a:ext cx="11671051" cy="12848800"/>
            </a:xfrm>
            <a:custGeom>
              <a:avLst/>
              <a:gdLst/>
              <a:ahLst/>
              <a:cxnLst/>
              <a:rect l="l" t="t" r="r" b="b"/>
              <a:pathLst>
                <a:path w="11671051" h="12848800">
                  <a:moveTo>
                    <a:pt x="0" y="0"/>
                  </a:moveTo>
                  <a:lnTo>
                    <a:pt x="11671052" y="0"/>
                  </a:lnTo>
                  <a:lnTo>
                    <a:pt x="11671052" y="12848800"/>
                  </a:lnTo>
                  <a:lnTo>
                    <a:pt x="0" y="12848800"/>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dirty="0"/>
            </a:p>
          </p:txBody>
        </p:sp>
      </p:grpSp>
      <p:sp>
        <p:nvSpPr>
          <p:cNvPr id="2" name="TextBox 17">
            <a:extLst>
              <a:ext uri="{FF2B5EF4-FFF2-40B4-BE49-F238E27FC236}">
                <a16:creationId xmlns:a16="http://schemas.microsoft.com/office/drawing/2014/main" id="{683EA688-A6A0-88E9-657E-937C37E50345}"/>
              </a:ext>
            </a:extLst>
          </p:cNvPr>
          <p:cNvSpPr txBox="1"/>
          <p:nvPr/>
        </p:nvSpPr>
        <p:spPr>
          <a:xfrm>
            <a:off x="273929" y="934310"/>
            <a:ext cx="5822071" cy="1098121"/>
          </a:xfrm>
          <a:prstGeom prst="rect">
            <a:avLst/>
          </a:prstGeom>
        </p:spPr>
        <p:txBody>
          <a:bodyPr lIns="0" tIns="0" rIns="0" bIns="0" rtlCol="0" anchor="t">
            <a:spAutoFit/>
          </a:bodyPr>
          <a:lstStyle/>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When I did something else,</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I left my toys on the rug. </a:t>
            </a:r>
          </a:p>
        </p:txBody>
      </p:sp>
      <p:sp>
        <p:nvSpPr>
          <p:cNvPr id="6" name="TextBox 17">
            <a:extLst>
              <a:ext uri="{FF2B5EF4-FFF2-40B4-BE49-F238E27FC236}">
                <a16:creationId xmlns:a16="http://schemas.microsoft.com/office/drawing/2014/main" id="{90CD9D2D-B810-C286-0A91-F6B7082ECC33}"/>
              </a:ext>
            </a:extLst>
          </p:cNvPr>
          <p:cNvSpPr txBox="1"/>
          <p:nvPr/>
        </p:nvSpPr>
        <p:spPr>
          <a:xfrm>
            <a:off x="6158768" y="5250219"/>
            <a:ext cx="5822071" cy="1098121"/>
          </a:xfrm>
          <a:prstGeom prst="rect">
            <a:avLst/>
          </a:prstGeom>
        </p:spPr>
        <p:txBody>
          <a:bodyPr lIns="0" tIns="0" rIns="0" bIns="0" rtlCol="0" anchor="t">
            <a:spAutoFit/>
          </a:bodyPr>
          <a:lstStyle/>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Dad tripped over them,</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and smashed his favourite mug!</a:t>
            </a:r>
          </a:p>
        </p:txBody>
      </p:sp>
      <p:pic>
        <p:nvPicPr>
          <p:cNvPr id="7" name="Picture 6">
            <a:extLst>
              <a:ext uri="{FF2B5EF4-FFF2-40B4-BE49-F238E27FC236}">
                <a16:creationId xmlns:a16="http://schemas.microsoft.com/office/drawing/2014/main" id="{7173C97A-8D39-0B0F-200A-E8EE37ABF94B}"/>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a:xfrm>
            <a:off x="7366197" y="2218006"/>
            <a:ext cx="3780625" cy="2779777"/>
          </a:xfrm>
          <a:prstGeom prst="rect">
            <a:avLst/>
          </a:prstGeom>
        </p:spPr>
      </p:pic>
      <p:pic>
        <p:nvPicPr>
          <p:cNvPr id="9" name="Picture 8">
            <a:extLst>
              <a:ext uri="{FF2B5EF4-FFF2-40B4-BE49-F238E27FC236}">
                <a16:creationId xmlns:a16="http://schemas.microsoft.com/office/drawing/2014/main" id="{8B3F9749-A034-0E13-B194-3B776055FC87}"/>
              </a:ext>
            </a:extLst>
          </p:cNvPr>
          <p:cNvPicPr>
            <a:picLocks noChangeAspect="1"/>
          </p:cNvPicPr>
          <p:nvPr/>
        </p:nvPicPr>
        <p:blipFill>
          <a:blip r:embed="rId11" cstate="print">
            <a:extLst>
              <a:ext uri="{28A0092B-C50C-407E-A947-70E740481C1C}">
                <a14:useLocalDpi xmlns:a14="http://schemas.microsoft.com/office/drawing/2010/main"/>
              </a:ext>
            </a:extLst>
          </a:blip>
          <a:srcRect/>
          <a:stretch>
            <a:fillRect/>
          </a:stretch>
        </p:blipFill>
        <p:spPr>
          <a:xfrm>
            <a:off x="7987916" y="2720171"/>
            <a:ext cx="2310258" cy="2253934"/>
          </a:xfrm>
          <a:prstGeom prst="rect">
            <a:avLst/>
          </a:prstGeom>
        </p:spPr>
      </p:pic>
      <p:grpSp>
        <p:nvGrpSpPr>
          <p:cNvPr id="5" name="Group 4">
            <a:extLst>
              <a:ext uri="{FF2B5EF4-FFF2-40B4-BE49-F238E27FC236}">
                <a16:creationId xmlns:a16="http://schemas.microsoft.com/office/drawing/2014/main" id="{F2B04F5D-A949-8C07-A887-4BFA0B486B9B}"/>
              </a:ext>
            </a:extLst>
          </p:cNvPr>
          <p:cNvGrpSpPr/>
          <p:nvPr/>
        </p:nvGrpSpPr>
        <p:grpSpPr>
          <a:xfrm>
            <a:off x="78258" y="2218006"/>
            <a:ext cx="7586170" cy="3244597"/>
            <a:chOff x="78258" y="2218006"/>
            <a:chExt cx="7586170" cy="3244597"/>
          </a:xfrm>
        </p:grpSpPr>
        <p:grpSp>
          <p:nvGrpSpPr>
            <p:cNvPr id="4" name="Group 3">
              <a:extLst>
                <a:ext uri="{FF2B5EF4-FFF2-40B4-BE49-F238E27FC236}">
                  <a16:creationId xmlns:a16="http://schemas.microsoft.com/office/drawing/2014/main" id="{5C4F6CF3-889D-3489-E262-52B88A0BE44E}"/>
                </a:ext>
              </a:extLst>
            </p:cNvPr>
            <p:cNvGrpSpPr/>
            <p:nvPr/>
          </p:nvGrpSpPr>
          <p:grpSpPr>
            <a:xfrm>
              <a:off x="78258" y="2477178"/>
              <a:ext cx="7586170" cy="2985425"/>
              <a:chOff x="78258" y="2477178"/>
              <a:chExt cx="7586170" cy="2985425"/>
            </a:xfrm>
          </p:grpSpPr>
          <p:pic>
            <p:nvPicPr>
              <p:cNvPr id="32" name="Picture 31">
                <a:extLst>
                  <a:ext uri="{FF2B5EF4-FFF2-40B4-BE49-F238E27FC236}">
                    <a16:creationId xmlns:a16="http://schemas.microsoft.com/office/drawing/2014/main" id="{3CA06D85-5EC5-AC21-E494-D1DE6B87D26B}"/>
                  </a:ext>
                </a:extLst>
              </p:cNvPr>
              <p:cNvPicPr>
                <a:picLocks noChangeAspect="1"/>
              </p:cNvPicPr>
              <p:nvPr/>
            </p:nvPicPr>
            <p:blipFill>
              <a:blip r:embed="rId12" cstate="print">
                <a:extLst>
                  <a:ext uri="{28A0092B-C50C-407E-A947-70E740481C1C}">
                    <a14:useLocalDpi xmlns:a14="http://schemas.microsoft.com/office/drawing/2010/main"/>
                  </a:ext>
                </a:extLst>
              </a:blip>
              <a:srcRect/>
              <a:stretch>
                <a:fillRect/>
              </a:stretch>
            </p:blipFill>
            <p:spPr>
              <a:xfrm>
                <a:off x="78258" y="2477178"/>
                <a:ext cx="7586170" cy="2985425"/>
              </a:xfrm>
              <a:prstGeom prst="rect">
                <a:avLst/>
              </a:prstGeom>
            </p:spPr>
          </p:pic>
          <p:pic>
            <p:nvPicPr>
              <p:cNvPr id="12" name="Picture 11">
                <a:extLst>
                  <a:ext uri="{FF2B5EF4-FFF2-40B4-BE49-F238E27FC236}">
                    <a16:creationId xmlns:a16="http://schemas.microsoft.com/office/drawing/2014/main" id="{BD08EF45-9305-B9E1-42AF-82C3E385F066}"/>
                  </a:ext>
                </a:extLst>
              </p:cNvPr>
              <p:cNvPicPr>
                <a:picLocks noChangeAspect="1"/>
              </p:cNvPicPr>
              <p:nvPr/>
            </p:nvPicPr>
            <p:blipFill>
              <a:blip r:embed="rId13" cstate="print">
                <a:extLst>
                  <a:ext uri="{28A0092B-C50C-407E-A947-70E740481C1C}">
                    <a14:useLocalDpi xmlns:a14="http://schemas.microsoft.com/office/drawing/2010/main"/>
                  </a:ext>
                </a:extLst>
              </a:blip>
              <a:srcRect/>
              <a:stretch>
                <a:fillRect/>
              </a:stretch>
            </p:blipFill>
            <p:spPr>
              <a:xfrm>
                <a:off x="4657343" y="3491171"/>
                <a:ext cx="2371471" cy="1675552"/>
              </a:xfrm>
              <a:prstGeom prst="rect">
                <a:avLst/>
              </a:prstGeom>
            </p:spPr>
          </p:pic>
          <p:pic>
            <p:nvPicPr>
              <p:cNvPr id="14" name="Picture 13">
                <a:extLst>
                  <a:ext uri="{FF2B5EF4-FFF2-40B4-BE49-F238E27FC236}">
                    <a16:creationId xmlns:a16="http://schemas.microsoft.com/office/drawing/2014/main" id="{FE9552AC-218A-B16D-8A61-173B0FD2AAD6}"/>
                  </a:ext>
                </a:extLst>
              </p:cNvPr>
              <p:cNvPicPr>
                <a:picLocks noChangeAspect="1"/>
              </p:cNvPicPr>
              <p:nvPr/>
            </p:nvPicPr>
            <p:blipFill>
              <a:blip r:embed="rId14" cstate="print">
                <a:extLst>
                  <a:ext uri="{28A0092B-C50C-407E-A947-70E740481C1C}">
                    <a14:useLocalDpi xmlns:a14="http://schemas.microsoft.com/office/drawing/2010/main"/>
                  </a:ext>
                </a:extLst>
              </a:blip>
              <a:srcRect/>
              <a:stretch>
                <a:fillRect/>
              </a:stretch>
            </p:blipFill>
            <p:spPr>
              <a:xfrm>
                <a:off x="4194904" y="2532957"/>
                <a:ext cx="2492425" cy="1141703"/>
              </a:xfrm>
              <a:prstGeom prst="rect">
                <a:avLst/>
              </a:prstGeom>
            </p:spPr>
          </p:pic>
          <p:pic>
            <p:nvPicPr>
              <p:cNvPr id="18" name="Picture 17">
                <a:extLst>
                  <a:ext uri="{FF2B5EF4-FFF2-40B4-BE49-F238E27FC236}">
                    <a16:creationId xmlns:a16="http://schemas.microsoft.com/office/drawing/2014/main" id="{59800F54-7A61-7BD7-215D-1FEC1586DDFD}"/>
                  </a:ext>
                </a:extLst>
              </p:cNvPr>
              <p:cNvPicPr>
                <a:picLocks noChangeAspect="1"/>
              </p:cNvPicPr>
              <p:nvPr/>
            </p:nvPicPr>
            <p:blipFill>
              <a:blip r:embed="rId15" cstate="print">
                <a:extLst>
                  <a:ext uri="{28A0092B-C50C-407E-A947-70E740481C1C}">
                    <a14:useLocalDpi xmlns:a14="http://schemas.microsoft.com/office/drawing/2010/main"/>
                  </a:ext>
                </a:extLst>
              </a:blip>
              <a:srcRect/>
              <a:stretch>
                <a:fillRect/>
              </a:stretch>
            </p:blipFill>
            <p:spPr>
              <a:xfrm>
                <a:off x="2935490" y="3674660"/>
                <a:ext cx="1648439" cy="1509417"/>
              </a:xfrm>
              <a:prstGeom prst="rect">
                <a:avLst/>
              </a:prstGeom>
            </p:spPr>
          </p:pic>
          <p:pic>
            <p:nvPicPr>
              <p:cNvPr id="20" name="Picture 19">
                <a:extLst>
                  <a:ext uri="{FF2B5EF4-FFF2-40B4-BE49-F238E27FC236}">
                    <a16:creationId xmlns:a16="http://schemas.microsoft.com/office/drawing/2014/main" id="{50AC8173-A335-639A-B005-9B7C04C2223B}"/>
                  </a:ext>
                </a:extLst>
              </p:cNvPr>
              <p:cNvPicPr>
                <a:picLocks noChangeAspect="1"/>
              </p:cNvPicPr>
              <p:nvPr/>
            </p:nvPicPr>
            <p:blipFill>
              <a:blip r:embed="rId16" cstate="print">
                <a:extLst>
                  <a:ext uri="{28A0092B-C50C-407E-A947-70E740481C1C}">
                    <a14:useLocalDpi xmlns:a14="http://schemas.microsoft.com/office/drawing/2010/main"/>
                  </a:ext>
                </a:extLst>
              </a:blip>
              <a:srcRect/>
              <a:stretch>
                <a:fillRect/>
              </a:stretch>
            </p:blipFill>
            <p:spPr>
              <a:xfrm>
                <a:off x="491888" y="2922657"/>
                <a:ext cx="2249413" cy="2051448"/>
              </a:xfrm>
              <a:prstGeom prst="rect">
                <a:avLst/>
              </a:prstGeom>
            </p:spPr>
          </p:pic>
        </p:grpSp>
        <p:pic>
          <p:nvPicPr>
            <p:cNvPr id="16" name="Picture 15">
              <a:extLst>
                <a:ext uri="{FF2B5EF4-FFF2-40B4-BE49-F238E27FC236}">
                  <a16:creationId xmlns:a16="http://schemas.microsoft.com/office/drawing/2014/main" id="{FC0CB24A-35F4-94A4-A087-8A7FDA2F26CC}"/>
                </a:ext>
              </a:extLst>
            </p:cNvPr>
            <p:cNvPicPr>
              <a:picLocks noChangeAspect="1"/>
            </p:cNvPicPr>
            <p:nvPr/>
          </p:nvPicPr>
          <p:blipFill>
            <a:blip r:embed="rId17" cstate="print">
              <a:extLst>
                <a:ext uri="{28A0092B-C50C-407E-A947-70E740481C1C}">
                  <a14:useLocalDpi xmlns:a14="http://schemas.microsoft.com/office/drawing/2010/main"/>
                </a:ext>
              </a:extLst>
            </a:blip>
            <a:srcRect/>
            <a:stretch>
              <a:fillRect/>
            </a:stretch>
          </p:blipFill>
          <p:spPr>
            <a:xfrm>
              <a:off x="2767062" y="2218006"/>
              <a:ext cx="1355759" cy="1661305"/>
            </a:xfrm>
            <a:prstGeom prst="rect">
              <a:avLst/>
            </a:prstGeom>
          </p:spPr>
        </p:pic>
      </p:grpSp>
    </p:spTree>
    <p:extLst>
      <p:ext uri="{BB962C8B-B14F-4D97-AF65-F5344CB8AC3E}">
        <p14:creationId xmlns:p14="http://schemas.microsoft.com/office/powerpoint/2010/main" val="30146757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2" presetClass="entr" presetSubtype="4" accel="25000" fill="hold" nodeType="withEffect" p14:presetBounceEnd="25000">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14:bounceEnd="25000">
                                          <p:cBhvr additive="base">
                                            <p:cTn id="10" dur="1600" fill="hold"/>
                                            <p:tgtEl>
                                              <p:spTgt spid="5"/>
                                            </p:tgtEl>
                                            <p:attrNameLst>
                                              <p:attrName>ppt_x</p:attrName>
                                            </p:attrNameLst>
                                          </p:cBhvr>
                                          <p:tavLst>
                                            <p:tav tm="0">
                                              <p:val>
                                                <p:strVal val="#ppt_x"/>
                                              </p:val>
                                            </p:tav>
                                            <p:tav tm="100000">
                                              <p:val>
                                                <p:strVal val="#ppt_x"/>
                                              </p:val>
                                            </p:tav>
                                          </p:tavLst>
                                        </p:anim>
                                        <p:anim calcmode="lin" valueType="num" p14:bounceEnd="25000">
                                          <p:cBhvr additive="base">
                                            <p:cTn id="11" dur="16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childTnLst>
                                    </p:cTn>
                                  </p:par>
                                  <p:par>
                                    <p:cTn id="17" presetID="2" presetClass="entr" presetSubtype="1" accel="33333"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1500" fill="hold"/>
                                            <p:tgtEl>
                                              <p:spTgt spid="9"/>
                                            </p:tgtEl>
                                            <p:attrNameLst>
                                              <p:attrName>ppt_x</p:attrName>
                                            </p:attrNameLst>
                                          </p:cBhvr>
                                          <p:tavLst>
                                            <p:tav tm="0">
                                              <p:val>
                                                <p:strVal val="#ppt_x"/>
                                              </p:val>
                                            </p:tav>
                                            <p:tav tm="100000">
                                              <p:val>
                                                <p:strVal val="#ppt_x"/>
                                              </p:val>
                                            </p:tav>
                                          </p:tavLst>
                                        </p:anim>
                                        <p:anim calcmode="lin" valueType="num">
                                          <p:cBhvr additive="base">
                                            <p:cTn id="20" dur="1500" fill="hold"/>
                                            <p:tgtEl>
                                              <p:spTgt spid="9"/>
                                            </p:tgtEl>
                                            <p:attrNameLst>
                                              <p:attrName>ppt_y</p:attrName>
                                            </p:attrNameLst>
                                          </p:cBhvr>
                                          <p:tavLst>
                                            <p:tav tm="0">
                                              <p:val>
                                                <p:strVal val="0-#ppt_h/2"/>
                                              </p:val>
                                            </p:tav>
                                            <p:tav tm="100000">
                                              <p:val>
                                                <p:strVal val="#ppt_y"/>
                                              </p:val>
                                            </p:tav>
                                          </p:tavLst>
                                        </p:anim>
                                      </p:childTnLst>
                                    </p:cTn>
                                  </p:par>
                                </p:childTnLst>
                              </p:cTn>
                            </p:par>
                            <p:par>
                              <p:cTn id="21" fill="hold">
                                <p:stCondLst>
                                  <p:cond delay="1500"/>
                                </p:stCondLst>
                                <p:childTnLst>
                                  <p:par>
                                    <p:cTn id="22" presetID="1" presetClass="exit" presetSubtype="0" fill="hold" nodeType="afterEffect">
                                      <p:stCondLst>
                                        <p:cond delay="0"/>
                                      </p:stCondLst>
                                      <p:childTnLst>
                                        <p:set>
                                          <p:cBhvr>
                                            <p:cTn id="23" dur="1" fill="hold">
                                              <p:stCondLst>
                                                <p:cond delay="0"/>
                                              </p:stCondLst>
                                            </p:cTn>
                                            <p:tgtEl>
                                              <p:spTgt spid="9"/>
                                            </p:tgtEl>
                                            <p:attrNameLst>
                                              <p:attrName>style.visibility</p:attrName>
                                            </p:attrNameLst>
                                          </p:cBhvr>
                                          <p:to>
                                            <p:strVal val="hidden"/>
                                          </p:to>
                                        </p:set>
                                      </p:childTnLst>
                                    </p:cTn>
                                  </p:par>
                                  <p:par>
                                    <p:cTn id="24" presetID="1"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2" presetClass="entr" presetSubtype="4" accel="2500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600" fill="hold"/>
                                            <p:tgtEl>
                                              <p:spTgt spid="5"/>
                                            </p:tgtEl>
                                            <p:attrNameLst>
                                              <p:attrName>ppt_x</p:attrName>
                                            </p:attrNameLst>
                                          </p:cBhvr>
                                          <p:tavLst>
                                            <p:tav tm="0">
                                              <p:val>
                                                <p:strVal val="#ppt_x"/>
                                              </p:val>
                                            </p:tav>
                                            <p:tav tm="100000">
                                              <p:val>
                                                <p:strVal val="#ppt_x"/>
                                              </p:val>
                                            </p:tav>
                                          </p:tavLst>
                                        </p:anim>
                                        <p:anim calcmode="lin" valueType="num">
                                          <p:cBhvr additive="base">
                                            <p:cTn id="11" dur="16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childTnLst>
                                    </p:cTn>
                                  </p:par>
                                  <p:par>
                                    <p:cTn id="17" presetID="2" presetClass="entr" presetSubtype="1" accel="33333"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1500" fill="hold"/>
                                            <p:tgtEl>
                                              <p:spTgt spid="9"/>
                                            </p:tgtEl>
                                            <p:attrNameLst>
                                              <p:attrName>ppt_x</p:attrName>
                                            </p:attrNameLst>
                                          </p:cBhvr>
                                          <p:tavLst>
                                            <p:tav tm="0">
                                              <p:val>
                                                <p:strVal val="#ppt_x"/>
                                              </p:val>
                                            </p:tav>
                                            <p:tav tm="100000">
                                              <p:val>
                                                <p:strVal val="#ppt_x"/>
                                              </p:val>
                                            </p:tav>
                                          </p:tavLst>
                                        </p:anim>
                                        <p:anim calcmode="lin" valueType="num">
                                          <p:cBhvr additive="base">
                                            <p:cTn id="20" dur="1500" fill="hold"/>
                                            <p:tgtEl>
                                              <p:spTgt spid="9"/>
                                            </p:tgtEl>
                                            <p:attrNameLst>
                                              <p:attrName>ppt_y</p:attrName>
                                            </p:attrNameLst>
                                          </p:cBhvr>
                                          <p:tavLst>
                                            <p:tav tm="0">
                                              <p:val>
                                                <p:strVal val="0-#ppt_h/2"/>
                                              </p:val>
                                            </p:tav>
                                            <p:tav tm="100000">
                                              <p:val>
                                                <p:strVal val="#ppt_y"/>
                                              </p:val>
                                            </p:tav>
                                          </p:tavLst>
                                        </p:anim>
                                      </p:childTnLst>
                                    </p:cTn>
                                  </p:par>
                                </p:childTnLst>
                              </p:cTn>
                            </p:par>
                            <p:par>
                              <p:cTn id="21" fill="hold">
                                <p:stCondLst>
                                  <p:cond delay="1500"/>
                                </p:stCondLst>
                                <p:childTnLst>
                                  <p:par>
                                    <p:cTn id="22" presetID="1" presetClass="exit" presetSubtype="0" fill="hold" nodeType="afterEffect">
                                      <p:stCondLst>
                                        <p:cond delay="0"/>
                                      </p:stCondLst>
                                      <p:childTnLst>
                                        <p:set>
                                          <p:cBhvr>
                                            <p:cTn id="23" dur="1" fill="hold">
                                              <p:stCondLst>
                                                <p:cond delay="0"/>
                                              </p:stCondLst>
                                            </p:cTn>
                                            <p:tgtEl>
                                              <p:spTgt spid="9"/>
                                            </p:tgtEl>
                                            <p:attrNameLst>
                                              <p:attrName>style.visibility</p:attrName>
                                            </p:attrNameLst>
                                          </p:cBhvr>
                                          <p:to>
                                            <p:strVal val="hidden"/>
                                          </p:to>
                                        </p:set>
                                      </p:childTnLst>
                                    </p:cTn>
                                  </p:par>
                                  <p:par>
                                    <p:cTn id="24" presetID="1" presetClass="entr" presetSubtype="0" fill="hold" nodeType="withEffect">
                                      <p:stCondLst>
                                        <p:cond delay="0"/>
                                      </p:stCondLst>
                                      <p:childTnLst>
                                        <p:set>
                                          <p:cBhvr>
                                            <p:cTn id="25"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F56B19B1-B3B4-A832-6CA0-7D7EDCF6E929}"/>
            </a:ext>
          </a:extLst>
        </p:cNvPr>
        <p:cNvGrpSpPr/>
        <p:nvPr/>
      </p:nvGrpSpPr>
      <p:grpSpPr>
        <a:xfrm>
          <a:off x="0" y="0"/>
          <a:ext cx="0" cy="0"/>
          <a:chOff x="0" y="0"/>
          <a:chExt cx="0" cy="0"/>
        </a:xfrm>
      </p:grpSpPr>
      <p:grpSp>
        <p:nvGrpSpPr>
          <p:cNvPr id="21" name="Group 5">
            <a:extLst>
              <a:ext uri="{FF2B5EF4-FFF2-40B4-BE49-F238E27FC236}">
                <a16:creationId xmlns:a16="http://schemas.microsoft.com/office/drawing/2014/main" id="{A9FBDE34-7E1E-5407-0AEB-969BBD554558}"/>
              </a:ext>
            </a:extLst>
          </p:cNvPr>
          <p:cNvGrpSpPr>
            <a:grpSpLocks noGrp="1" noUngrp="1" noRot="1" noMove="1" noResize="1"/>
          </p:cNvGrpSpPr>
          <p:nvPr/>
        </p:nvGrpSpPr>
        <p:grpSpPr>
          <a:xfrm>
            <a:off x="-112094" y="0"/>
            <a:ext cx="12217039" cy="6889520"/>
            <a:chOff x="0" y="0"/>
            <a:chExt cx="24434077" cy="13779040"/>
          </a:xfrm>
        </p:grpSpPr>
        <p:sp>
          <p:nvSpPr>
            <p:cNvPr id="22" name="Freeform 6">
              <a:extLst>
                <a:ext uri="{FF2B5EF4-FFF2-40B4-BE49-F238E27FC236}">
                  <a16:creationId xmlns:a16="http://schemas.microsoft.com/office/drawing/2014/main" id="{00028777-169C-806A-2799-4E232190F494}"/>
                </a:ext>
              </a:extLst>
            </p:cNvPr>
            <p:cNvSpPr>
              <a:spLocks noGrp="1" noRot="1" noMove="1" noResize="1" noEditPoints="1" noAdjustHandles="1" noChangeArrowheads="1" noChangeShapeType="1"/>
            </p:cNvSpPr>
            <p:nvPr/>
          </p:nvSpPr>
          <p:spPr>
            <a:xfrm>
              <a:off x="0" y="258362"/>
              <a:ext cx="18649211" cy="13520678"/>
            </a:xfrm>
            <a:custGeom>
              <a:avLst/>
              <a:gdLst/>
              <a:ahLst/>
              <a:cxnLst/>
              <a:rect l="l" t="t" r="r" b="b"/>
              <a:pathLst>
                <a:path w="18649211" h="13520678">
                  <a:moveTo>
                    <a:pt x="0" y="0"/>
                  </a:moveTo>
                  <a:lnTo>
                    <a:pt x="18649211" y="0"/>
                  </a:lnTo>
                  <a:lnTo>
                    <a:pt x="18649211" y="13520678"/>
                  </a:lnTo>
                  <a:lnTo>
                    <a:pt x="0" y="1352067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sz="1200" dirty="0"/>
            </a:p>
          </p:txBody>
        </p:sp>
        <p:sp>
          <p:nvSpPr>
            <p:cNvPr id="23" name="Freeform 7">
              <a:extLst>
                <a:ext uri="{FF2B5EF4-FFF2-40B4-BE49-F238E27FC236}">
                  <a16:creationId xmlns:a16="http://schemas.microsoft.com/office/drawing/2014/main" id="{4FAC5504-FBA9-6AFD-2B84-C82E813C805A}"/>
                </a:ext>
              </a:extLst>
            </p:cNvPr>
            <p:cNvSpPr>
              <a:spLocks noGrp="1" noRot="1" noMove="1" noResize="1" noEditPoints="1" noAdjustHandles="1" noChangeArrowheads="1" noChangeShapeType="1"/>
            </p:cNvSpPr>
            <p:nvPr/>
          </p:nvSpPr>
          <p:spPr>
            <a:xfrm rot="-5400000">
              <a:off x="1202808" y="652994"/>
              <a:ext cx="12605334" cy="13520678"/>
            </a:xfrm>
            <a:custGeom>
              <a:avLst/>
              <a:gdLst/>
              <a:ahLst/>
              <a:cxnLst/>
              <a:rect l="l" t="t" r="r" b="b"/>
              <a:pathLst>
                <a:path w="12605334" h="13520678">
                  <a:moveTo>
                    <a:pt x="0" y="0"/>
                  </a:moveTo>
                  <a:lnTo>
                    <a:pt x="12605334" y="0"/>
                  </a:lnTo>
                  <a:lnTo>
                    <a:pt x="12605334" y="13520678"/>
                  </a:lnTo>
                  <a:lnTo>
                    <a:pt x="0" y="1352067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4" name="Freeform 8">
              <a:extLst>
                <a:ext uri="{FF2B5EF4-FFF2-40B4-BE49-F238E27FC236}">
                  <a16:creationId xmlns:a16="http://schemas.microsoft.com/office/drawing/2014/main" id="{4CA3E8CB-EF43-4F70-4DF1-4CEEA582F8FA}"/>
                </a:ext>
              </a:extLst>
            </p:cNvPr>
            <p:cNvSpPr>
              <a:spLocks noGrp="1" noRot="1" noMove="1" noResize="1" noEditPoints="1" noAdjustHandles="1" noChangeArrowheads="1" noChangeShapeType="1"/>
            </p:cNvSpPr>
            <p:nvPr/>
          </p:nvSpPr>
          <p:spPr>
            <a:xfrm rot="-10800000">
              <a:off x="5958976" y="0"/>
              <a:ext cx="18475101" cy="13394448"/>
            </a:xfrm>
            <a:custGeom>
              <a:avLst/>
              <a:gdLst/>
              <a:ahLst/>
              <a:cxnLst/>
              <a:rect l="l" t="t" r="r" b="b"/>
              <a:pathLst>
                <a:path w="18475101" h="13394448">
                  <a:moveTo>
                    <a:pt x="0" y="0"/>
                  </a:moveTo>
                  <a:lnTo>
                    <a:pt x="18475101" y="0"/>
                  </a:lnTo>
                  <a:lnTo>
                    <a:pt x="18475101" y="13394448"/>
                  </a:lnTo>
                  <a:lnTo>
                    <a:pt x="0" y="1339444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5" name="Freeform 9">
              <a:extLst>
                <a:ext uri="{FF2B5EF4-FFF2-40B4-BE49-F238E27FC236}">
                  <a16:creationId xmlns:a16="http://schemas.microsoft.com/office/drawing/2014/main" id="{FD52711A-E830-B707-D3FB-2281DFD3E0A6}"/>
                </a:ext>
              </a:extLst>
            </p:cNvPr>
            <p:cNvSpPr>
              <a:spLocks noGrp="1" noRot="1" noMove="1" noResize="1" noEditPoints="1" noAdjustHandles="1" noChangeArrowheads="1" noChangeShapeType="1"/>
            </p:cNvSpPr>
            <p:nvPr/>
          </p:nvSpPr>
          <p:spPr>
            <a:xfrm rot="5400000">
              <a:off x="10754849" y="-390948"/>
              <a:ext cx="12487650" cy="13394448"/>
            </a:xfrm>
            <a:custGeom>
              <a:avLst/>
              <a:gdLst/>
              <a:ahLst/>
              <a:cxnLst/>
              <a:rect l="l" t="t" r="r" b="b"/>
              <a:pathLst>
                <a:path w="12487650" h="13394448">
                  <a:moveTo>
                    <a:pt x="0" y="0"/>
                  </a:moveTo>
                  <a:lnTo>
                    <a:pt x="12487650" y="0"/>
                  </a:lnTo>
                  <a:lnTo>
                    <a:pt x="12487650" y="13394448"/>
                  </a:lnTo>
                  <a:lnTo>
                    <a:pt x="0" y="13394448"/>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6" name="Freeform 10">
              <a:extLst>
                <a:ext uri="{FF2B5EF4-FFF2-40B4-BE49-F238E27FC236}">
                  <a16:creationId xmlns:a16="http://schemas.microsoft.com/office/drawing/2014/main" id="{8B9D0D9D-FDD2-4ED3-FBF1-52A8C66AE00D}"/>
                </a:ext>
              </a:extLst>
            </p:cNvPr>
            <p:cNvSpPr>
              <a:spLocks noGrp="1" noRot="1" noMove="1" noResize="1" noEditPoints="1" noAdjustHandles="1" noChangeArrowheads="1" noChangeShapeType="1"/>
            </p:cNvSpPr>
            <p:nvPr/>
          </p:nvSpPr>
          <p:spPr>
            <a:xfrm>
              <a:off x="551050" y="594300"/>
              <a:ext cx="23342103" cy="12848800"/>
            </a:xfrm>
            <a:custGeom>
              <a:avLst/>
              <a:gdLst/>
              <a:ahLst/>
              <a:cxnLst/>
              <a:rect l="l" t="t" r="r" b="b"/>
              <a:pathLst>
                <a:path w="23342103" h="12848800">
                  <a:moveTo>
                    <a:pt x="0" y="0"/>
                  </a:moveTo>
                  <a:lnTo>
                    <a:pt x="23342103" y="0"/>
                  </a:lnTo>
                  <a:lnTo>
                    <a:pt x="23342103" y="12848801"/>
                  </a:lnTo>
                  <a:lnTo>
                    <a:pt x="0" y="12848801"/>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7" name="Freeform 11">
              <a:extLst>
                <a:ext uri="{FF2B5EF4-FFF2-40B4-BE49-F238E27FC236}">
                  <a16:creationId xmlns:a16="http://schemas.microsoft.com/office/drawing/2014/main" id="{7A36C8A3-80BB-14E2-CFE7-C0970754C4DA}"/>
                </a:ext>
              </a:extLst>
            </p:cNvPr>
            <p:cNvSpPr>
              <a:spLocks noGrp="1" noRot="1" noMove="1" noResize="1" noEditPoints="1" noAdjustHandles="1" noChangeArrowheads="1" noChangeShapeType="1"/>
            </p:cNvSpPr>
            <p:nvPr/>
          </p:nvSpPr>
          <p:spPr>
            <a:xfrm>
              <a:off x="12416187" y="594300"/>
              <a:ext cx="11671051" cy="12848800"/>
            </a:xfrm>
            <a:custGeom>
              <a:avLst/>
              <a:gdLst/>
              <a:ahLst/>
              <a:cxnLst/>
              <a:rect l="l" t="t" r="r" b="b"/>
              <a:pathLst>
                <a:path w="11671051" h="12848800">
                  <a:moveTo>
                    <a:pt x="0" y="0"/>
                  </a:moveTo>
                  <a:lnTo>
                    <a:pt x="11671052" y="0"/>
                  </a:lnTo>
                  <a:lnTo>
                    <a:pt x="11671052" y="12848801"/>
                  </a:lnTo>
                  <a:lnTo>
                    <a:pt x="0" y="12848801"/>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sp>
          <p:nvSpPr>
            <p:cNvPr id="28" name="Freeform 12">
              <a:extLst>
                <a:ext uri="{FF2B5EF4-FFF2-40B4-BE49-F238E27FC236}">
                  <a16:creationId xmlns:a16="http://schemas.microsoft.com/office/drawing/2014/main" id="{D5581165-3A1C-7125-5AA4-F0C1883F6C16}"/>
                </a:ext>
              </a:extLst>
            </p:cNvPr>
            <p:cNvSpPr>
              <a:spLocks noGrp="1" noRot="1" noMove="1" noResize="1" noEditPoints="1" noAdjustHandles="1" noChangeArrowheads="1" noChangeShapeType="1"/>
            </p:cNvSpPr>
            <p:nvPr/>
          </p:nvSpPr>
          <p:spPr>
            <a:xfrm>
              <a:off x="745136" y="433600"/>
              <a:ext cx="23342103" cy="12848800"/>
            </a:xfrm>
            <a:custGeom>
              <a:avLst/>
              <a:gdLst/>
              <a:ahLst/>
              <a:cxnLst/>
              <a:rect l="l" t="t" r="r" b="b"/>
              <a:pathLst>
                <a:path w="23342103" h="12848800">
                  <a:moveTo>
                    <a:pt x="0" y="0"/>
                  </a:moveTo>
                  <a:lnTo>
                    <a:pt x="23342103" y="0"/>
                  </a:lnTo>
                  <a:lnTo>
                    <a:pt x="23342103" y="12848800"/>
                  </a:lnTo>
                  <a:lnTo>
                    <a:pt x="0" y="12848800"/>
                  </a:lnTo>
                  <a:lnTo>
                    <a:pt x="0" y="0"/>
                  </a:lnTo>
                  <a:close/>
                </a:path>
              </a:pathLst>
            </a:custGeom>
            <a:blipFill>
              <a:blip r:embed="rId9"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9" name="Freeform 13">
              <a:extLst>
                <a:ext uri="{FF2B5EF4-FFF2-40B4-BE49-F238E27FC236}">
                  <a16:creationId xmlns:a16="http://schemas.microsoft.com/office/drawing/2014/main" id="{A27E4CB4-D848-1999-8E11-CD3859F7223A}"/>
                </a:ext>
              </a:extLst>
            </p:cNvPr>
            <p:cNvSpPr>
              <a:spLocks noGrp="1" noRot="1" noMove="1" noResize="1" noEditPoints="1" noAdjustHandles="1" noChangeArrowheads="1" noChangeShapeType="1"/>
            </p:cNvSpPr>
            <p:nvPr/>
          </p:nvSpPr>
          <p:spPr>
            <a:xfrm>
              <a:off x="12416187" y="465120"/>
              <a:ext cx="11671051" cy="12848800"/>
            </a:xfrm>
            <a:custGeom>
              <a:avLst/>
              <a:gdLst/>
              <a:ahLst/>
              <a:cxnLst/>
              <a:rect l="l" t="t" r="r" b="b"/>
              <a:pathLst>
                <a:path w="11671051" h="12848800">
                  <a:moveTo>
                    <a:pt x="0" y="0"/>
                  </a:moveTo>
                  <a:lnTo>
                    <a:pt x="11671052" y="0"/>
                  </a:lnTo>
                  <a:lnTo>
                    <a:pt x="11671052" y="12848800"/>
                  </a:lnTo>
                  <a:lnTo>
                    <a:pt x="0" y="12848800"/>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dirty="0"/>
            </a:p>
          </p:txBody>
        </p:sp>
      </p:grpSp>
      <p:sp>
        <p:nvSpPr>
          <p:cNvPr id="17" name="TextBox 17">
            <a:extLst>
              <a:ext uri="{FF2B5EF4-FFF2-40B4-BE49-F238E27FC236}">
                <a16:creationId xmlns:a16="http://schemas.microsoft.com/office/drawing/2014/main" id="{03A3C8D9-9C4A-9BF4-0C7D-18BC608BD1F8}"/>
              </a:ext>
            </a:extLst>
          </p:cNvPr>
          <p:cNvSpPr txBox="1"/>
          <p:nvPr/>
        </p:nvSpPr>
        <p:spPr>
          <a:xfrm>
            <a:off x="357517" y="825356"/>
            <a:ext cx="5822071" cy="1098121"/>
          </a:xfrm>
          <a:prstGeom prst="rect">
            <a:avLst/>
          </a:prstGeom>
        </p:spPr>
        <p:txBody>
          <a:bodyPr lIns="0" tIns="0" rIns="0" bIns="0" rtlCol="0" anchor="t">
            <a:spAutoFit/>
          </a:bodyPr>
          <a:lstStyle/>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My sister Sue was playing,</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a nice game on her own. </a:t>
            </a:r>
          </a:p>
        </p:txBody>
      </p:sp>
      <p:pic>
        <p:nvPicPr>
          <p:cNvPr id="10" name="Picture 9">
            <a:extLst>
              <a:ext uri="{FF2B5EF4-FFF2-40B4-BE49-F238E27FC236}">
                <a16:creationId xmlns:a16="http://schemas.microsoft.com/office/drawing/2014/main" id="{C71CDA34-9444-6ED2-DBF4-14D0DB806E54}"/>
              </a:ext>
            </a:extLst>
          </p:cNvPr>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2442149" y="2786483"/>
            <a:ext cx="7251042" cy="4078711"/>
          </a:xfrm>
          <a:prstGeom prst="rect">
            <a:avLst/>
          </a:prstGeom>
        </p:spPr>
      </p:pic>
      <p:pic>
        <p:nvPicPr>
          <p:cNvPr id="16" name="Picture 15">
            <a:extLst>
              <a:ext uri="{FF2B5EF4-FFF2-40B4-BE49-F238E27FC236}">
                <a16:creationId xmlns:a16="http://schemas.microsoft.com/office/drawing/2014/main" id="{32B17CEF-0845-62A3-D050-D2DD3A3D7BD0}"/>
              </a:ext>
            </a:extLst>
          </p:cNvPr>
          <p:cNvPicPr>
            <a:picLocks noChangeAspect="1"/>
          </p:cNvPicPr>
          <p:nvPr/>
        </p:nvPicPr>
        <p:blipFill>
          <a:blip r:embed="rId11" cstate="print">
            <a:extLst>
              <a:ext uri="{28A0092B-C50C-407E-A947-70E740481C1C}">
                <a14:useLocalDpi xmlns:a14="http://schemas.microsoft.com/office/drawing/2010/main"/>
              </a:ext>
            </a:extLst>
          </a:blip>
          <a:srcRect/>
          <a:stretch>
            <a:fillRect/>
          </a:stretch>
        </p:blipFill>
        <p:spPr>
          <a:xfrm>
            <a:off x="1789010" y="1847990"/>
            <a:ext cx="3722943" cy="2983561"/>
          </a:xfrm>
          <a:prstGeom prst="rect">
            <a:avLst/>
          </a:prstGeom>
        </p:spPr>
      </p:pic>
      <p:pic>
        <p:nvPicPr>
          <p:cNvPr id="19" name="Picture 18">
            <a:extLst>
              <a:ext uri="{FF2B5EF4-FFF2-40B4-BE49-F238E27FC236}">
                <a16:creationId xmlns:a16="http://schemas.microsoft.com/office/drawing/2014/main" id="{FAE95B0D-050D-4DE8-C9BE-F2CF9C9A7089}"/>
              </a:ext>
            </a:extLst>
          </p:cNvPr>
          <p:cNvPicPr>
            <a:picLocks noChangeAspect="1"/>
          </p:cNvPicPr>
          <p:nvPr/>
        </p:nvPicPr>
        <p:blipFill>
          <a:blip r:embed="rId12" cstate="print">
            <a:extLst>
              <a:ext uri="{28A0092B-C50C-407E-A947-70E740481C1C}">
                <a14:useLocalDpi xmlns:a14="http://schemas.microsoft.com/office/drawing/2010/main"/>
              </a:ext>
            </a:extLst>
          </a:blip>
          <a:srcRect/>
          <a:stretch>
            <a:fillRect/>
          </a:stretch>
        </p:blipFill>
        <p:spPr>
          <a:xfrm>
            <a:off x="6374053" y="64590"/>
            <a:ext cx="5361803" cy="3234753"/>
          </a:xfrm>
          <a:prstGeom prst="rect">
            <a:avLst/>
          </a:prstGeom>
        </p:spPr>
      </p:pic>
      <p:sp>
        <p:nvSpPr>
          <p:cNvPr id="30" name="TextBox 29">
            <a:extLst>
              <a:ext uri="{FF2B5EF4-FFF2-40B4-BE49-F238E27FC236}">
                <a16:creationId xmlns:a16="http://schemas.microsoft.com/office/drawing/2014/main" id="{D146AA84-62CC-D1C7-CCCD-62A587E2ADD4}"/>
              </a:ext>
            </a:extLst>
          </p:cNvPr>
          <p:cNvSpPr txBox="1"/>
          <p:nvPr/>
        </p:nvSpPr>
        <p:spPr>
          <a:xfrm>
            <a:off x="5919545" y="1281078"/>
            <a:ext cx="6323162" cy="613373"/>
          </a:xfrm>
          <a:prstGeom prst="rect">
            <a:avLst/>
          </a:prstGeom>
          <a:noFill/>
        </p:spPr>
        <p:txBody>
          <a:bodyPr wrap="square">
            <a:spAutoFit/>
          </a:bodyPr>
          <a:lstStyle/>
          <a:p>
            <a:pPr marL="0" marR="0" lvl="0" indent="0" algn="ctr" defTabSz="914400" rtl="0" eaLnBrk="1" fontAlgn="auto" latinLnBrk="0" hangingPunct="1">
              <a:lnSpc>
                <a:spcPts val="4533"/>
              </a:lnSpc>
              <a:spcBef>
                <a:spcPts val="0"/>
              </a:spcBef>
              <a:spcAft>
                <a:spcPts val="0"/>
              </a:spcAft>
              <a:buClrTx/>
              <a:buSzTx/>
              <a:buFontTx/>
              <a:buNone/>
              <a:tabLst/>
              <a:defRPr/>
            </a:pPr>
            <a:r>
              <a:rPr kumimoji="0" lang="en-US" sz="2666"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2 Medium"/>
              </a:rPr>
              <a:t>“But I want to play alone!”</a:t>
            </a:r>
          </a:p>
        </p:txBody>
      </p:sp>
      <p:sp>
        <p:nvSpPr>
          <p:cNvPr id="32" name="TextBox 31">
            <a:extLst>
              <a:ext uri="{FF2B5EF4-FFF2-40B4-BE49-F238E27FC236}">
                <a16:creationId xmlns:a16="http://schemas.microsoft.com/office/drawing/2014/main" id="{89BEC282-304D-12C2-383A-163153B8D3F7}"/>
              </a:ext>
            </a:extLst>
          </p:cNvPr>
          <p:cNvSpPr txBox="1"/>
          <p:nvPr/>
        </p:nvSpPr>
        <p:spPr>
          <a:xfrm>
            <a:off x="2111333" y="2620571"/>
            <a:ext cx="2789536" cy="1190454"/>
          </a:xfrm>
          <a:prstGeom prst="rect">
            <a:avLst/>
          </a:prstGeom>
          <a:noFill/>
        </p:spPr>
        <p:txBody>
          <a:bodyPr wrap="square">
            <a:spAutoFit/>
          </a:bodyPr>
          <a:lstStyle/>
          <a:p>
            <a:pPr marL="0" marR="0" lvl="0" indent="0" algn="ctr" defTabSz="914400" rtl="0" eaLnBrk="1" fontAlgn="auto" latinLnBrk="0" hangingPunct="1">
              <a:lnSpc>
                <a:spcPts val="4533"/>
              </a:lnSpc>
              <a:spcBef>
                <a:spcPts val="0"/>
              </a:spcBef>
              <a:spcAft>
                <a:spcPts val="0"/>
              </a:spcAft>
              <a:buClrTx/>
              <a:buSzTx/>
              <a:buFontTx/>
              <a:buNone/>
              <a:tabLst/>
              <a:defRPr/>
            </a:pPr>
            <a:r>
              <a:rPr kumimoji="0" lang="en-US" sz="2666" b="0" i="0" u="none" strike="noStrike" kern="1200" cap="none" spc="0" normalizeH="0" baseline="0" noProof="0" dirty="0">
                <a:ln>
                  <a:noFill/>
                </a:ln>
                <a:solidFill>
                  <a:srgbClr val="000000"/>
                </a:solidFill>
                <a:effectLst/>
                <a:uLnTx/>
                <a:uFillTx/>
                <a:latin typeface="Open Sans" panose="020B0606030504020204" pitchFamily="34" charset="0"/>
                <a:ea typeface="Open Sans" panose="020B0606030504020204" pitchFamily="34" charset="0"/>
                <a:cs typeface="Open Sans" panose="020B0606030504020204" pitchFamily="34" charset="0"/>
                <a:sym typeface="Open Sans 2 Medium"/>
              </a:rPr>
              <a:t>“Hey, let me play too!”</a:t>
            </a:r>
          </a:p>
        </p:txBody>
      </p:sp>
      <p:pic>
        <p:nvPicPr>
          <p:cNvPr id="33" name="Picture 32">
            <a:extLst>
              <a:ext uri="{FF2B5EF4-FFF2-40B4-BE49-F238E27FC236}">
                <a16:creationId xmlns:a16="http://schemas.microsoft.com/office/drawing/2014/main" id="{9D58F172-AE15-0467-B864-EC1B131EFECD}"/>
              </a:ext>
            </a:extLst>
          </p:cNvPr>
          <p:cNvPicPr>
            <a:picLocks noChangeAspect="1"/>
          </p:cNvPicPr>
          <p:nvPr/>
        </p:nvPicPr>
        <p:blipFill>
          <a:blip r:embed="rId13" cstate="print">
            <a:extLst>
              <a:ext uri="{28A0092B-C50C-407E-A947-70E740481C1C}">
                <a14:useLocalDpi xmlns:a14="http://schemas.microsoft.com/office/drawing/2010/main"/>
              </a:ext>
            </a:extLst>
          </a:blip>
          <a:srcRect/>
          <a:stretch>
            <a:fillRect/>
          </a:stretch>
        </p:blipFill>
        <p:spPr>
          <a:xfrm rot="5400000" flipH="1">
            <a:off x="94074" y="4400475"/>
            <a:ext cx="2362498" cy="2103222"/>
          </a:xfrm>
          <a:prstGeom prst="rect">
            <a:avLst/>
          </a:prstGeom>
        </p:spPr>
      </p:pic>
      <p:pic>
        <p:nvPicPr>
          <p:cNvPr id="35" name="Picture 34">
            <a:extLst>
              <a:ext uri="{FF2B5EF4-FFF2-40B4-BE49-F238E27FC236}">
                <a16:creationId xmlns:a16="http://schemas.microsoft.com/office/drawing/2014/main" id="{83C6CC40-68B2-492B-C904-1CC29F35A3A8}"/>
              </a:ext>
            </a:extLst>
          </p:cNvPr>
          <p:cNvPicPr>
            <a:picLocks noChangeAspect="1"/>
          </p:cNvPicPr>
          <p:nvPr/>
        </p:nvPicPr>
        <p:blipFill>
          <a:blip r:embed="rId14" cstate="print">
            <a:extLst>
              <a:ext uri="{28A0092B-C50C-407E-A947-70E740481C1C}">
                <a14:useLocalDpi xmlns:a14="http://schemas.microsoft.com/office/drawing/2010/main"/>
              </a:ext>
            </a:extLst>
          </a:blip>
          <a:srcRect/>
          <a:stretch>
            <a:fillRect/>
          </a:stretch>
        </p:blipFill>
        <p:spPr>
          <a:xfrm flipH="1">
            <a:off x="7854648" y="3206048"/>
            <a:ext cx="4452037" cy="3097015"/>
          </a:xfrm>
          <a:prstGeom prst="rect">
            <a:avLst/>
          </a:prstGeom>
        </p:spPr>
      </p:pic>
    </p:spTree>
    <p:extLst>
      <p:ext uri="{BB962C8B-B14F-4D97-AF65-F5344CB8AC3E}">
        <p14:creationId xmlns:p14="http://schemas.microsoft.com/office/powerpoint/2010/main" val="4238588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par>
                                    <p:cTn id="8" presetID="2" presetClass="entr" presetSubtype="2" accel="25000" fill="hold" nodeType="withEffect" p14:presetBounceEnd="25000">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14:bounceEnd="25000">
                                          <p:cBhvr additive="base">
                                            <p:cTn id="10" dur="1600" fill="hold"/>
                                            <p:tgtEl>
                                              <p:spTgt spid="10"/>
                                            </p:tgtEl>
                                            <p:attrNameLst>
                                              <p:attrName>ppt_x</p:attrName>
                                            </p:attrNameLst>
                                          </p:cBhvr>
                                          <p:tavLst>
                                            <p:tav tm="0">
                                              <p:val>
                                                <p:strVal val="1+#ppt_w/2"/>
                                              </p:val>
                                            </p:tav>
                                            <p:tav tm="100000">
                                              <p:val>
                                                <p:strVal val="#ppt_x"/>
                                              </p:val>
                                            </p:tav>
                                          </p:tavLst>
                                        </p:anim>
                                        <p:anim calcmode="lin" valueType="num" p14:bounceEnd="25000">
                                          <p:cBhvr additive="base">
                                            <p:cTn id="11" dur="1600" fill="hold"/>
                                            <p:tgtEl>
                                              <p:spTgt spid="10"/>
                                            </p:tgtEl>
                                            <p:attrNameLst>
                                              <p:attrName>ppt_y</p:attrName>
                                            </p:attrNameLst>
                                          </p:cBhvr>
                                          <p:tavLst>
                                            <p:tav tm="0">
                                              <p:val>
                                                <p:strVal val="#ppt_y"/>
                                              </p:val>
                                            </p:tav>
                                            <p:tav tm="100000">
                                              <p:val>
                                                <p:strVal val="#ppt_y"/>
                                              </p:val>
                                            </p:tav>
                                          </p:tavLst>
                                        </p:anim>
                                      </p:childTnLst>
                                    </p:cTn>
                                  </p:par>
                                  <p:par>
                                    <p:cTn id="12" presetID="2" presetClass="entr" presetSubtype="2" accel="25000" fill="hold" nodeType="withEffect" p14:presetBounceEnd="25000">
                                      <p:stCondLst>
                                        <p:cond delay="0"/>
                                      </p:stCondLst>
                                      <p:childTnLst>
                                        <p:set>
                                          <p:cBhvr>
                                            <p:cTn id="13" dur="1" fill="hold">
                                              <p:stCondLst>
                                                <p:cond delay="0"/>
                                              </p:stCondLst>
                                            </p:cTn>
                                            <p:tgtEl>
                                              <p:spTgt spid="35"/>
                                            </p:tgtEl>
                                            <p:attrNameLst>
                                              <p:attrName>style.visibility</p:attrName>
                                            </p:attrNameLst>
                                          </p:cBhvr>
                                          <p:to>
                                            <p:strVal val="visible"/>
                                          </p:to>
                                        </p:set>
                                        <p:anim calcmode="lin" valueType="num" p14:bounceEnd="25000">
                                          <p:cBhvr additive="base">
                                            <p:cTn id="14" dur="1600" fill="hold"/>
                                            <p:tgtEl>
                                              <p:spTgt spid="35"/>
                                            </p:tgtEl>
                                            <p:attrNameLst>
                                              <p:attrName>ppt_x</p:attrName>
                                            </p:attrNameLst>
                                          </p:cBhvr>
                                          <p:tavLst>
                                            <p:tav tm="0">
                                              <p:val>
                                                <p:strVal val="1+#ppt_w/2"/>
                                              </p:val>
                                            </p:tav>
                                            <p:tav tm="100000">
                                              <p:val>
                                                <p:strVal val="#ppt_x"/>
                                              </p:val>
                                            </p:tav>
                                          </p:tavLst>
                                        </p:anim>
                                        <p:anim calcmode="lin" valueType="num" p14:bounceEnd="25000">
                                          <p:cBhvr additive="base">
                                            <p:cTn id="15" dur="16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accel="25000" fill="hold" grpId="0" nodeType="clickEffect" p14:presetBounceEnd="25000">
                                      <p:stCondLst>
                                        <p:cond delay="0"/>
                                      </p:stCondLst>
                                      <p:childTnLst>
                                        <p:set>
                                          <p:cBhvr>
                                            <p:cTn id="19" dur="1" fill="hold">
                                              <p:stCondLst>
                                                <p:cond delay="0"/>
                                              </p:stCondLst>
                                            </p:cTn>
                                            <p:tgtEl>
                                              <p:spTgt spid="32"/>
                                            </p:tgtEl>
                                            <p:attrNameLst>
                                              <p:attrName>style.visibility</p:attrName>
                                            </p:attrNameLst>
                                          </p:cBhvr>
                                          <p:to>
                                            <p:strVal val="visible"/>
                                          </p:to>
                                        </p:set>
                                        <p:anim calcmode="lin" valueType="num" p14:bounceEnd="25000">
                                          <p:cBhvr additive="base">
                                            <p:cTn id="20" dur="1600" fill="hold"/>
                                            <p:tgtEl>
                                              <p:spTgt spid="32"/>
                                            </p:tgtEl>
                                            <p:attrNameLst>
                                              <p:attrName>ppt_x</p:attrName>
                                            </p:attrNameLst>
                                          </p:cBhvr>
                                          <p:tavLst>
                                            <p:tav tm="0">
                                              <p:val>
                                                <p:strVal val="0-#ppt_w/2"/>
                                              </p:val>
                                            </p:tav>
                                            <p:tav tm="100000">
                                              <p:val>
                                                <p:strVal val="#ppt_x"/>
                                              </p:val>
                                            </p:tav>
                                          </p:tavLst>
                                        </p:anim>
                                        <p:anim calcmode="lin" valueType="num" p14:bounceEnd="25000">
                                          <p:cBhvr additive="base">
                                            <p:cTn id="21" dur="1600" fill="hold"/>
                                            <p:tgtEl>
                                              <p:spTgt spid="32"/>
                                            </p:tgtEl>
                                            <p:attrNameLst>
                                              <p:attrName>ppt_y</p:attrName>
                                            </p:attrNameLst>
                                          </p:cBhvr>
                                          <p:tavLst>
                                            <p:tav tm="0">
                                              <p:val>
                                                <p:strVal val="#ppt_y"/>
                                              </p:val>
                                            </p:tav>
                                            <p:tav tm="100000">
                                              <p:val>
                                                <p:strVal val="#ppt_y"/>
                                              </p:val>
                                            </p:tav>
                                          </p:tavLst>
                                        </p:anim>
                                      </p:childTnLst>
                                    </p:cTn>
                                  </p:par>
                                  <p:par>
                                    <p:cTn id="22" presetID="2" presetClass="entr" presetSubtype="8" accel="25000" fill="hold" nodeType="withEffect" p14:presetBounceEnd="25000">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14:bounceEnd="25000">
                                          <p:cBhvr additive="base">
                                            <p:cTn id="24" dur="1600" fill="hold"/>
                                            <p:tgtEl>
                                              <p:spTgt spid="16"/>
                                            </p:tgtEl>
                                            <p:attrNameLst>
                                              <p:attrName>ppt_x</p:attrName>
                                            </p:attrNameLst>
                                          </p:cBhvr>
                                          <p:tavLst>
                                            <p:tav tm="0">
                                              <p:val>
                                                <p:strVal val="0-#ppt_w/2"/>
                                              </p:val>
                                            </p:tav>
                                            <p:tav tm="100000">
                                              <p:val>
                                                <p:strVal val="#ppt_x"/>
                                              </p:val>
                                            </p:tav>
                                          </p:tavLst>
                                        </p:anim>
                                        <p:anim calcmode="lin" valueType="num" p14:bounceEnd="25000">
                                          <p:cBhvr additive="base">
                                            <p:cTn id="25" dur="1600" fill="hold"/>
                                            <p:tgtEl>
                                              <p:spTgt spid="16"/>
                                            </p:tgtEl>
                                            <p:attrNameLst>
                                              <p:attrName>ppt_y</p:attrName>
                                            </p:attrNameLst>
                                          </p:cBhvr>
                                          <p:tavLst>
                                            <p:tav tm="0">
                                              <p:val>
                                                <p:strVal val="#ppt_y"/>
                                              </p:val>
                                            </p:tav>
                                            <p:tav tm="100000">
                                              <p:val>
                                                <p:strVal val="#ppt_y"/>
                                              </p:val>
                                            </p:tav>
                                          </p:tavLst>
                                        </p:anim>
                                      </p:childTnLst>
                                    </p:cTn>
                                  </p:par>
                                  <p:par>
                                    <p:cTn id="26" presetID="2" presetClass="entr" presetSubtype="12" accel="25000" fill="hold" nodeType="withEffect" p14:presetBounceEnd="25000">
                                      <p:stCondLst>
                                        <p:cond delay="0"/>
                                      </p:stCondLst>
                                      <p:childTnLst>
                                        <p:set>
                                          <p:cBhvr>
                                            <p:cTn id="27" dur="1" fill="hold">
                                              <p:stCondLst>
                                                <p:cond delay="0"/>
                                              </p:stCondLst>
                                            </p:cTn>
                                            <p:tgtEl>
                                              <p:spTgt spid="33"/>
                                            </p:tgtEl>
                                            <p:attrNameLst>
                                              <p:attrName>style.visibility</p:attrName>
                                            </p:attrNameLst>
                                          </p:cBhvr>
                                          <p:to>
                                            <p:strVal val="visible"/>
                                          </p:to>
                                        </p:set>
                                        <p:anim calcmode="lin" valueType="num" p14:bounceEnd="25000">
                                          <p:cBhvr additive="base">
                                            <p:cTn id="28" dur="1600" fill="hold"/>
                                            <p:tgtEl>
                                              <p:spTgt spid="33"/>
                                            </p:tgtEl>
                                            <p:attrNameLst>
                                              <p:attrName>ppt_x</p:attrName>
                                            </p:attrNameLst>
                                          </p:cBhvr>
                                          <p:tavLst>
                                            <p:tav tm="0">
                                              <p:val>
                                                <p:strVal val="0-#ppt_w/2"/>
                                              </p:val>
                                            </p:tav>
                                            <p:tav tm="100000">
                                              <p:val>
                                                <p:strVal val="#ppt_x"/>
                                              </p:val>
                                            </p:tav>
                                          </p:tavLst>
                                        </p:anim>
                                        <p:anim calcmode="lin" valueType="num" p14:bounceEnd="25000">
                                          <p:cBhvr additive="base">
                                            <p:cTn id="29" dur="16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2" accel="25000" fill="hold" nodeType="clickEffect" p14:presetBounceEnd="25000">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14:bounceEnd="25000">
                                          <p:cBhvr additive="base">
                                            <p:cTn id="34" dur="1600" fill="hold"/>
                                            <p:tgtEl>
                                              <p:spTgt spid="19"/>
                                            </p:tgtEl>
                                            <p:attrNameLst>
                                              <p:attrName>ppt_x</p:attrName>
                                            </p:attrNameLst>
                                          </p:cBhvr>
                                          <p:tavLst>
                                            <p:tav tm="0">
                                              <p:val>
                                                <p:strVal val="1+#ppt_w/2"/>
                                              </p:val>
                                            </p:tav>
                                            <p:tav tm="100000">
                                              <p:val>
                                                <p:strVal val="#ppt_x"/>
                                              </p:val>
                                            </p:tav>
                                          </p:tavLst>
                                        </p:anim>
                                        <p:anim calcmode="lin" valueType="num" p14:bounceEnd="25000">
                                          <p:cBhvr additive="base">
                                            <p:cTn id="35" dur="1600" fill="hold"/>
                                            <p:tgtEl>
                                              <p:spTgt spid="19"/>
                                            </p:tgtEl>
                                            <p:attrNameLst>
                                              <p:attrName>ppt_y</p:attrName>
                                            </p:attrNameLst>
                                          </p:cBhvr>
                                          <p:tavLst>
                                            <p:tav tm="0">
                                              <p:val>
                                                <p:strVal val="#ppt_y"/>
                                              </p:val>
                                            </p:tav>
                                            <p:tav tm="100000">
                                              <p:val>
                                                <p:strVal val="#ppt_y"/>
                                              </p:val>
                                            </p:tav>
                                          </p:tavLst>
                                        </p:anim>
                                      </p:childTnLst>
                                    </p:cTn>
                                  </p:par>
                                  <p:par>
                                    <p:cTn id="36" presetID="2" presetClass="entr" presetSubtype="2" accel="25000" fill="hold" grpId="0" nodeType="withEffect" p14:presetBounceEnd="25000">
                                      <p:stCondLst>
                                        <p:cond delay="0"/>
                                      </p:stCondLst>
                                      <p:childTnLst>
                                        <p:set>
                                          <p:cBhvr>
                                            <p:cTn id="37" dur="1" fill="hold">
                                              <p:stCondLst>
                                                <p:cond delay="0"/>
                                              </p:stCondLst>
                                            </p:cTn>
                                            <p:tgtEl>
                                              <p:spTgt spid="30"/>
                                            </p:tgtEl>
                                            <p:attrNameLst>
                                              <p:attrName>style.visibility</p:attrName>
                                            </p:attrNameLst>
                                          </p:cBhvr>
                                          <p:to>
                                            <p:strVal val="visible"/>
                                          </p:to>
                                        </p:set>
                                        <p:anim calcmode="lin" valueType="num" p14:bounceEnd="25000">
                                          <p:cBhvr additive="base">
                                            <p:cTn id="38" dur="1600" fill="hold"/>
                                            <p:tgtEl>
                                              <p:spTgt spid="30"/>
                                            </p:tgtEl>
                                            <p:attrNameLst>
                                              <p:attrName>ppt_x</p:attrName>
                                            </p:attrNameLst>
                                          </p:cBhvr>
                                          <p:tavLst>
                                            <p:tav tm="0">
                                              <p:val>
                                                <p:strVal val="1+#ppt_w/2"/>
                                              </p:val>
                                            </p:tav>
                                            <p:tav tm="100000">
                                              <p:val>
                                                <p:strVal val="#ppt_x"/>
                                              </p:val>
                                            </p:tav>
                                          </p:tavLst>
                                        </p:anim>
                                        <p:anim calcmode="lin" valueType="num" p14:bounceEnd="25000">
                                          <p:cBhvr additive="base">
                                            <p:cTn id="39" dur="16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0" grpId="0"/>
          <p:bldP spid="32"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par>
                                    <p:cTn id="8" presetID="2" presetClass="entr" presetSubtype="2" accel="25000"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additive="base">
                                            <p:cTn id="10" dur="1600" fill="hold"/>
                                            <p:tgtEl>
                                              <p:spTgt spid="10"/>
                                            </p:tgtEl>
                                            <p:attrNameLst>
                                              <p:attrName>ppt_x</p:attrName>
                                            </p:attrNameLst>
                                          </p:cBhvr>
                                          <p:tavLst>
                                            <p:tav tm="0">
                                              <p:val>
                                                <p:strVal val="1+#ppt_w/2"/>
                                              </p:val>
                                            </p:tav>
                                            <p:tav tm="100000">
                                              <p:val>
                                                <p:strVal val="#ppt_x"/>
                                              </p:val>
                                            </p:tav>
                                          </p:tavLst>
                                        </p:anim>
                                        <p:anim calcmode="lin" valueType="num">
                                          <p:cBhvr additive="base">
                                            <p:cTn id="11" dur="1600" fill="hold"/>
                                            <p:tgtEl>
                                              <p:spTgt spid="10"/>
                                            </p:tgtEl>
                                            <p:attrNameLst>
                                              <p:attrName>ppt_y</p:attrName>
                                            </p:attrNameLst>
                                          </p:cBhvr>
                                          <p:tavLst>
                                            <p:tav tm="0">
                                              <p:val>
                                                <p:strVal val="#ppt_y"/>
                                              </p:val>
                                            </p:tav>
                                            <p:tav tm="100000">
                                              <p:val>
                                                <p:strVal val="#ppt_y"/>
                                              </p:val>
                                            </p:tav>
                                          </p:tavLst>
                                        </p:anim>
                                      </p:childTnLst>
                                    </p:cTn>
                                  </p:par>
                                  <p:par>
                                    <p:cTn id="12" presetID="2" presetClass="entr" presetSubtype="2" accel="25000" fill="hold" nodeType="withEffect">
                                      <p:stCondLst>
                                        <p:cond delay="0"/>
                                      </p:stCondLst>
                                      <p:childTnLst>
                                        <p:set>
                                          <p:cBhvr>
                                            <p:cTn id="13" dur="1" fill="hold">
                                              <p:stCondLst>
                                                <p:cond delay="0"/>
                                              </p:stCondLst>
                                            </p:cTn>
                                            <p:tgtEl>
                                              <p:spTgt spid="35"/>
                                            </p:tgtEl>
                                            <p:attrNameLst>
                                              <p:attrName>style.visibility</p:attrName>
                                            </p:attrNameLst>
                                          </p:cBhvr>
                                          <p:to>
                                            <p:strVal val="visible"/>
                                          </p:to>
                                        </p:set>
                                        <p:anim calcmode="lin" valueType="num">
                                          <p:cBhvr additive="base">
                                            <p:cTn id="14" dur="1600" fill="hold"/>
                                            <p:tgtEl>
                                              <p:spTgt spid="35"/>
                                            </p:tgtEl>
                                            <p:attrNameLst>
                                              <p:attrName>ppt_x</p:attrName>
                                            </p:attrNameLst>
                                          </p:cBhvr>
                                          <p:tavLst>
                                            <p:tav tm="0">
                                              <p:val>
                                                <p:strVal val="1+#ppt_w/2"/>
                                              </p:val>
                                            </p:tav>
                                            <p:tav tm="100000">
                                              <p:val>
                                                <p:strVal val="#ppt_x"/>
                                              </p:val>
                                            </p:tav>
                                          </p:tavLst>
                                        </p:anim>
                                        <p:anim calcmode="lin" valueType="num">
                                          <p:cBhvr additive="base">
                                            <p:cTn id="15" dur="16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8" accel="25000" fill="hold" grpId="0" nodeType="clickEffect">
                                      <p:stCondLst>
                                        <p:cond delay="0"/>
                                      </p:stCondLst>
                                      <p:childTnLst>
                                        <p:set>
                                          <p:cBhvr>
                                            <p:cTn id="19" dur="1" fill="hold">
                                              <p:stCondLst>
                                                <p:cond delay="0"/>
                                              </p:stCondLst>
                                            </p:cTn>
                                            <p:tgtEl>
                                              <p:spTgt spid="32"/>
                                            </p:tgtEl>
                                            <p:attrNameLst>
                                              <p:attrName>style.visibility</p:attrName>
                                            </p:attrNameLst>
                                          </p:cBhvr>
                                          <p:to>
                                            <p:strVal val="visible"/>
                                          </p:to>
                                        </p:set>
                                        <p:anim calcmode="lin" valueType="num">
                                          <p:cBhvr additive="base">
                                            <p:cTn id="20" dur="1600" fill="hold"/>
                                            <p:tgtEl>
                                              <p:spTgt spid="32"/>
                                            </p:tgtEl>
                                            <p:attrNameLst>
                                              <p:attrName>ppt_x</p:attrName>
                                            </p:attrNameLst>
                                          </p:cBhvr>
                                          <p:tavLst>
                                            <p:tav tm="0">
                                              <p:val>
                                                <p:strVal val="0-#ppt_w/2"/>
                                              </p:val>
                                            </p:tav>
                                            <p:tav tm="100000">
                                              <p:val>
                                                <p:strVal val="#ppt_x"/>
                                              </p:val>
                                            </p:tav>
                                          </p:tavLst>
                                        </p:anim>
                                        <p:anim calcmode="lin" valueType="num">
                                          <p:cBhvr additive="base">
                                            <p:cTn id="21" dur="1600" fill="hold"/>
                                            <p:tgtEl>
                                              <p:spTgt spid="32"/>
                                            </p:tgtEl>
                                            <p:attrNameLst>
                                              <p:attrName>ppt_y</p:attrName>
                                            </p:attrNameLst>
                                          </p:cBhvr>
                                          <p:tavLst>
                                            <p:tav tm="0">
                                              <p:val>
                                                <p:strVal val="#ppt_y"/>
                                              </p:val>
                                            </p:tav>
                                            <p:tav tm="100000">
                                              <p:val>
                                                <p:strVal val="#ppt_y"/>
                                              </p:val>
                                            </p:tav>
                                          </p:tavLst>
                                        </p:anim>
                                      </p:childTnLst>
                                    </p:cTn>
                                  </p:par>
                                  <p:par>
                                    <p:cTn id="22" presetID="2" presetClass="entr" presetSubtype="8" accel="25000" fill="hold" nodeType="withEffect">
                                      <p:stCondLst>
                                        <p:cond delay="0"/>
                                      </p:stCondLst>
                                      <p:childTnLst>
                                        <p:set>
                                          <p:cBhvr>
                                            <p:cTn id="23" dur="1" fill="hold">
                                              <p:stCondLst>
                                                <p:cond delay="0"/>
                                              </p:stCondLst>
                                            </p:cTn>
                                            <p:tgtEl>
                                              <p:spTgt spid="16"/>
                                            </p:tgtEl>
                                            <p:attrNameLst>
                                              <p:attrName>style.visibility</p:attrName>
                                            </p:attrNameLst>
                                          </p:cBhvr>
                                          <p:to>
                                            <p:strVal val="visible"/>
                                          </p:to>
                                        </p:set>
                                        <p:anim calcmode="lin" valueType="num">
                                          <p:cBhvr additive="base">
                                            <p:cTn id="24" dur="1600" fill="hold"/>
                                            <p:tgtEl>
                                              <p:spTgt spid="16"/>
                                            </p:tgtEl>
                                            <p:attrNameLst>
                                              <p:attrName>ppt_x</p:attrName>
                                            </p:attrNameLst>
                                          </p:cBhvr>
                                          <p:tavLst>
                                            <p:tav tm="0">
                                              <p:val>
                                                <p:strVal val="0-#ppt_w/2"/>
                                              </p:val>
                                            </p:tav>
                                            <p:tav tm="100000">
                                              <p:val>
                                                <p:strVal val="#ppt_x"/>
                                              </p:val>
                                            </p:tav>
                                          </p:tavLst>
                                        </p:anim>
                                        <p:anim calcmode="lin" valueType="num">
                                          <p:cBhvr additive="base">
                                            <p:cTn id="25" dur="1600" fill="hold"/>
                                            <p:tgtEl>
                                              <p:spTgt spid="16"/>
                                            </p:tgtEl>
                                            <p:attrNameLst>
                                              <p:attrName>ppt_y</p:attrName>
                                            </p:attrNameLst>
                                          </p:cBhvr>
                                          <p:tavLst>
                                            <p:tav tm="0">
                                              <p:val>
                                                <p:strVal val="#ppt_y"/>
                                              </p:val>
                                            </p:tav>
                                            <p:tav tm="100000">
                                              <p:val>
                                                <p:strVal val="#ppt_y"/>
                                              </p:val>
                                            </p:tav>
                                          </p:tavLst>
                                        </p:anim>
                                      </p:childTnLst>
                                    </p:cTn>
                                  </p:par>
                                  <p:par>
                                    <p:cTn id="26" presetID="2" presetClass="entr" presetSubtype="12" accel="25000" fill="hold" nodeType="withEffect">
                                      <p:stCondLst>
                                        <p:cond delay="0"/>
                                      </p:stCondLst>
                                      <p:childTnLst>
                                        <p:set>
                                          <p:cBhvr>
                                            <p:cTn id="27" dur="1" fill="hold">
                                              <p:stCondLst>
                                                <p:cond delay="0"/>
                                              </p:stCondLst>
                                            </p:cTn>
                                            <p:tgtEl>
                                              <p:spTgt spid="33"/>
                                            </p:tgtEl>
                                            <p:attrNameLst>
                                              <p:attrName>style.visibility</p:attrName>
                                            </p:attrNameLst>
                                          </p:cBhvr>
                                          <p:to>
                                            <p:strVal val="visible"/>
                                          </p:to>
                                        </p:set>
                                        <p:anim calcmode="lin" valueType="num">
                                          <p:cBhvr additive="base">
                                            <p:cTn id="28" dur="1600" fill="hold"/>
                                            <p:tgtEl>
                                              <p:spTgt spid="33"/>
                                            </p:tgtEl>
                                            <p:attrNameLst>
                                              <p:attrName>ppt_x</p:attrName>
                                            </p:attrNameLst>
                                          </p:cBhvr>
                                          <p:tavLst>
                                            <p:tav tm="0">
                                              <p:val>
                                                <p:strVal val="0-#ppt_w/2"/>
                                              </p:val>
                                            </p:tav>
                                            <p:tav tm="100000">
                                              <p:val>
                                                <p:strVal val="#ppt_x"/>
                                              </p:val>
                                            </p:tav>
                                          </p:tavLst>
                                        </p:anim>
                                        <p:anim calcmode="lin" valueType="num">
                                          <p:cBhvr additive="base">
                                            <p:cTn id="29" dur="16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2" accel="25000" fill="hold" nodeType="clickEffect">
                                      <p:stCondLst>
                                        <p:cond delay="0"/>
                                      </p:stCondLst>
                                      <p:childTnLst>
                                        <p:set>
                                          <p:cBhvr>
                                            <p:cTn id="33" dur="1" fill="hold">
                                              <p:stCondLst>
                                                <p:cond delay="0"/>
                                              </p:stCondLst>
                                            </p:cTn>
                                            <p:tgtEl>
                                              <p:spTgt spid="19"/>
                                            </p:tgtEl>
                                            <p:attrNameLst>
                                              <p:attrName>style.visibility</p:attrName>
                                            </p:attrNameLst>
                                          </p:cBhvr>
                                          <p:to>
                                            <p:strVal val="visible"/>
                                          </p:to>
                                        </p:set>
                                        <p:anim calcmode="lin" valueType="num">
                                          <p:cBhvr additive="base">
                                            <p:cTn id="34" dur="1600" fill="hold"/>
                                            <p:tgtEl>
                                              <p:spTgt spid="19"/>
                                            </p:tgtEl>
                                            <p:attrNameLst>
                                              <p:attrName>ppt_x</p:attrName>
                                            </p:attrNameLst>
                                          </p:cBhvr>
                                          <p:tavLst>
                                            <p:tav tm="0">
                                              <p:val>
                                                <p:strVal val="1+#ppt_w/2"/>
                                              </p:val>
                                            </p:tav>
                                            <p:tav tm="100000">
                                              <p:val>
                                                <p:strVal val="#ppt_x"/>
                                              </p:val>
                                            </p:tav>
                                          </p:tavLst>
                                        </p:anim>
                                        <p:anim calcmode="lin" valueType="num">
                                          <p:cBhvr additive="base">
                                            <p:cTn id="35" dur="1600" fill="hold"/>
                                            <p:tgtEl>
                                              <p:spTgt spid="19"/>
                                            </p:tgtEl>
                                            <p:attrNameLst>
                                              <p:attrName>ppt_y</p:attrName>
                                            </p:attrNameLst>
                                          </p:cBhvr>
                                          <p:tavLst>
                                            <p:tav tm="0">
                                              <p:val>
                                                <p:strVal val="#ppt_y"/>
                                              </p:val>
                                            </p:tav>
                                            <p:tav tm="100000">
                                              <p:val>
                                                <p:strVal val="#ppt_y"/>
                                              </p:val>
                                            </p:tav>
                                          </p:tavLst>
                                        </p:anim>
                                      </p:childTnLst>
                                    </p:cTn>
                                  </p:par>
                                  <p:par>
                                    <p:cTn id="36" presetID="2" presetClass="entr" presetSubtype="2" accel="25000" fill="hold" grpId="0" nodeType="withEffect">
                                      <p:stCondLst>
                                        <p:cond delay="0"/>
                                      </p:stCondLst>
                                      <p:childTnLst>
                                        <p:set>
                                          <p:cBhvr>
                                            <p:cTn id="37" dur="1" fill="hold">
                                              <p:stCondLst>
                                                <p:cond delay="0"/>
                                              </p:stCondLst>
                                            </p:cTn>
                                            <p:tgtEl>
                                              <p:spTgt spid="30"/>
                                            </p:tgtEl>
                                            <p:attrNameLst>
                                              <p:attrName>style.visibility</p:attrName>
                                            </p:attrNameLst>
                                          </p:cBhvr>
                                          <p:to>
                                            <p:strVal val="visible"/>
                                          </p:to>
                                        </p:set>
                                        <p:anim calcmode="lin" valueType="num">
                                          <p:cBhvr additive="base">
                                            <p:cTn id="38" dur="1600" fill="hold"/>
                                            <p:tgtEl>
                                              <p:spTgt spid="30"/>
                                            </p:tgtEl>
                                            <p:attrNameLst>
                                              <p:attrName>ppt_x</p:attrName>
                                            </p:attrNameLst>
                                          </p:cBhvr>
                                          <p:tavLst>
                                            <p:tav tm="0">
                                              <p:val>
                                                <p:strVal val="1+#ppt_w/2"/>
                                              </p:val>
                                            </p:tav>
                                            <p:tav tm="100000">
                                              <p:val>
                                                <p:strVal val="#ppt_x"/>
                                              </p:val>
                                            </p:tav>
                                          </p:tavLst>
                                        </p:anim>
                                        <p:anim calcmode="lin" valueType="num">
                                          <p:cBhvr additive="base">
                                            <p:cTn id="39" dur="1600" fill="hold"/>
                                            <p:tgtEl>
                                              <p:spTgt spid="3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30" grpId="0"/>
          <p:bldP spid="32" grpId="0"/>
        </p:bldLst>
      </p:timing>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AACE40C-7E38-D58D-D99C-FA01792C38A1}"/>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053AC436-69D3-AC2B-9806-CB33FBA711C0}"/>
              </a:ext>
            </a:extLst>
          </p:cNvPr>
          <p:cNvSpPr>
            <a:spLocks noGrp="1"/>
          </p:cNvSpPr>
          <p:nvPr>
            <p:ph type="title"/>
          </p:nvPr>
        </p:nvSpPr>
        <p:spPr>
          <a:xfrm>
            <a:off x="185355" y="145699"/>
            <a:ext cx="11419200" cy="669188"/>
          </a:xfrm>
        </p:spPr>
        <p:txBody>
          <a:bodyPr>
            <a:noAutofit/>
          </a:bodyPr>
          <a:lstStyle/>
          <a:p>
            <a:pPr>
              <a:lnSpc>
                <a:spcPct val="107000"/>
              </a:lnSpc>
              <a:spcAft>
                <a:spcPts val="800"/>
              </a:spcAft>
            </a:pPr>
            <a:r>
              <a:rPr lang="en-GB" sz="3200" b="1" noProof="0" dirty="0">
                <a:effectLst/>
                <a:latin typeface="Open sans" panose="020B0606030504020204" pitchFamily="34" charset="0"/>
                <a:ea typeface="Open sans" panose="020B0606030504020204" pitchFamily="34" charset="0"/>
                <a:cs typeface="Open sans" panose="020B0606030504020204" pitchFamily="34" charset="0"/>
              </a:rPr>
              <a:t>Teacher slide </a:t>
            </a:r>
            <a:r>
              <a:rPr lang="en-GB" sz="3200" b="1" noProof="0" dirty="0">
                <a:latin typeface="Open sans" panose="020B0606030504020204" pitchFamily="34" charset="0"/>
                <a:ea typeface="Open sans" panose="020B0606030504020204" pitchFamily="34" charset="0"/>
                <a:cs typeface="Open sans" panose="020B0606030504020204" pitchFamily="34" charset="0"/>
              </a:rPr>
              <a:t>–</a:t>
            </a:r>
            <a:r>
              <a:rPr lang="en-GB" sz="3200" b="1" noProof="0" dirty="0">
                <a:effectLst/>
                <a:latin typeface="Open sans" panose="020B0606030504020204" pitchFamily="34" charset="0"/>
                <a:ea typeface="Open sans" panose="020B0606030504020204" pitchFamily="34" charset="0"/>
                <a:cs typeface="Open sans" panose="020B0606030504020204" pitchFamily="34" charset="0"/>
              </a:rPr>
              <a:t> creating a safe learning environment</a:t>
            </a:r>
            <a:endParaRPr lang="en-GB" sz="3200" noProof="0" dirty="0">
              <a:effectLst/>
              <a:latin typeface="Open sans" panose="020B0606030504020204" pitchFamily="34" charset="0"/>
              <a:ea typeface="Open sans" panose="020B0606030504020204" pitchFamily="34" charset="0"/>
              <a:cs typeface="Open sans" panose="020B0606030504020204" pitchFamily="34" charset="0"/>
            </a:endParaRPr>
          </a:p>
        </p:txBody>
      </p:sp>
      <p:sp>
        <p:nvSpPr>
          <p:cNvPr id="6" name="Rectangle: Rounded Corners 5">
            <a:extLst>
              <a:ext uri="{FF2B5EF4-FFF2-40B4-BE49-F238E27FC236}">
                <a16:creationId xmlns:a16="http://schemas.microsoft.com/office/drawing/2014/main" id="{C23A88D9-0484-A8D3-E023-600C4DD1485A}"/>
              </a:ext>
            </a:extLst>
          </p:cNvPr>
          <p:cNvSpPr/>
          <p:nvPr/>
        </p:nvSpPr>
        <p:spPr>
          <a:xfrm>
            <a:off x="185355" y="868356"/>
            <a:ext cx="7264756" cy="1395873"/>
          </a:xfrm>
          <a:prstGeom prst="roundRect">
            <a:avLst>
              <a:gd name="adj" fmla="val 7203"/>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Why it matters: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Every PSHE topic may be sensitive or personal.</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Children must feel safe, respected, and supported to fully engage.</a:t>
            </a:r>
          </a:p>
        </p:txBody>
      </p:sp>
      <p:sp>
        <p:nvSpPr>
          <p:cNvPr id="8" name="Rectangle: Rounded Corners 7">
            <a:extLst>
              <a:ext uri="{FF2B5EF4-FFF2-40B4-BE49-F238E27FC236}">
                <a16:creationId xmlns:a16="http://schemas.microsoft.com/office/drawing/2014/main" id="{CB218A17-391D-0DE1-18B8-6E9628F1508D}"/>
              </a:ext>
            </a:extLst>
          </p:cNvPr>
          <p:cNvSpPr/>
          <p:nvPr/>
        </p:nvSpPr>
        <p:spPr>
          <a:xfrm>
            <a:off x="185355" y="2410071"/>
            <a:ext cx="7264756" cy="4302230"/>
          </a:xfrm>
          <a:prstGeom prst="roundRect">
            <a:avLst>
              <a:gd name="adj" fmla="val 3707"/>
            </a:avLst>
          </a:prstGeom>
          <a:solidFill>
            <a:schemeClr val="accent4">
              <a:lumMod val="20000"/>
              <a:lumOff val="80000"/>
            </a:scheme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Establish ground rules with children, every lesson, like:  </a:t>
            </a:r>
            <a:r>
              <a:rPr kumimoji="0" lang="en-GB" sz="1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Be open, but don’t share our own personal/private lives directly (don’t use names we can identify people with).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Respect others’ views even if they might be different to ours.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Use appropriate, respectful language, and avoid slang.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Take part in activities, but you have the right to pass on questions.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Ask questions, but not questions intended to embarrass others.</a:t>
            </a:r>
          </a:p>
          <a:p>
            <a:pPr marL="0" marR="0" lvl="0" indent="0" algn="l" defTabSz="914400" rtl="0" eaLnBrk="1" fontAlgn="auto" latinLnBrk="0" hangingPunct="1">
              <a:lnSpc>
                <a:spcPct val="150000"/>
              </a:lnSpc>
              <a:spcBef>
                <a:spcPts val="0"/>
              </a:spcBef>
              <a:spcAft>
                <a:spcPts val="0"/>
              </a:spcAft>
              <a:buClrTx/>
              <a:buSzTx/>
              <a:buFontTx/>
              <a:buNone/>
              <a:tabLst/>
              <a:defRPr/>
            </a:pPr>
            <a:endParaRPr kumimoji="0" lang="en-GB" sz="400" b="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700" b="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No personal stories will be repeated outside of the lesson, unless we are at risk from harm. </a:t>
            </a:r>
          </a:p>
        </p:txBody>
      </p:sp>
      <p:sp>
        <p:nvSpPr>
          <p:cNvPr id="9" name="Rectangle: Rounded Corners 8">
            <a:extLst>
              <a:ext uri="{FF2B5EF4-FFF2-40B4-BE49-F238E27FC236}">
                <a16:creationId xmlns:a16="http://schemas.microsoft.com/office/drawing/2014/main" id="{D194D2EB-872A-43B5-1331-90C85AE64BEA}"/>
              </a:ext>
            </a:extLst>
          </p:cNvPr>
          <p:cNvSpPr/>
          <p:nvPr/>
        </p:nvSpPr>
        <p:spPr>
          <a:xfrm>
            <a:off x="7576457" y="868356"/>
            <a:ext cx="4430188" cy="5843945"/>
          </a:xfrm>
          <a:prstGeom prst="roundRect">
            <a:avLst>
              <a:gd name="adj" fmla="val 2367"/>
            </a:avLst>
          </a:prstGeom>
          <a:solidFill>
            <a:srgbClr val="D6F5EB"/>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Build a supportive environment:    </a:t>
            </a:r>
          </a:p>
          <a:p>
            <a:pPr marL="285750" indent="-285750">
              <a:lnSpc>
                <a:spcPct val="150000"/>
              </a:lnSpc>
              <a:buFont typeface="Arial" panose="020B0604020202020204" pitchFamily="34" charset="0"/>
              <a:buChar char="•"/>
              <a:defRPr/>
            </a:pPr>
            <a:r>
              <a:rPr lang="en-GB" sz="1700" dirty="0">
                <a:solidFill>
                  <a:prstClr val="black"/>
                </a:solidFill>
                <a:latin typeface="Open Sans" panose="020B0606030504020204" pitchFamily="34" charset="0"/>
                <a:ea typeface="Open Sans" panose="020B0606030504020204" pitchFamily="34" charset="0"/>
                <a:cs typeface="Open Sans" panose="020B0606030504020204" pitchFamily="34" charset="0"/>
              </a:rPr>
              <a:t>Setting up an emotional check-in zone.</a:t>
            </a:r>
            <a:endParaRPr kumimoji="0" lang="en-GB"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Be sensitive to diverse needs and experiences.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Be mindful that someone in the class might be affected by topics covered.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Use provided stories, scenarios, or clips to depersonalise discussions.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Make it clear that discrimination is never acceptable.    </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Share balanced, factual information.</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Signpost trusted support in and out of school (relevant support organisations provided at the end of this presentation).</a:t>
            </a:r>
          </a:p>
        </p:txBody>
      </p:sp>
    </p:spTree>
    <p:extLst>
      <p:ext uri="{BB962C8B-B14F-4D97-AF65-F5344CB8AC3E}">
        <p14:creationId xmlns:p14="http://schemas.microsoft.com/office/powerpoint/2010/main" val="30215737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162263A7-37E4-105A-4D1A-1F83507C543B}"/>
            </a:ext>
          </a:extLst>
        </p:cNvPr>
        <p:cNvGrpSpPr/>
        <p:nvPr/>
      </p:nvGrpSpPr>
      <p:grpSpPr>
        <a:xfrm>
          <a:off x="0" y="0"/>
          <a:ext cx="0" cy="0"/>
          <a:chOff x="0" y="0"/>
          <a:chExt cx="0" cy="0"/>
        </a:xfrm>
      </p:grpSpPr>
      <p:grpSp>
        <p:nvGrpSpPr>
          <p:cNvPr id="21" name="Group 5">
            <a:extLst>
              <a:ext uri="{FF2B5EF4-FFF2-40B4-BE49-F238E27FC236}">
                <a16:creationId xmlns:a16="http://schemas.microsoft.com/office/drawing/2014/main" id="{8E06FFCD-F031-F933-51CA-5EE9C870855F}"/>
              </a:ext>
            </a:extLst>
          </p:cNvPr>
          <p:cNvGrpSpPr>
            <a:grpSpLocks noGrp="1" noUngrp="1" noRot="1" noMove="1" noResize="1"/>
          </p:cNvGrpSpPr>
          <p:nvPr/>
        </p:nvGrpSpPr>
        <p:grpSpPr>
          <a:xfrm>
            <a:off x="-112094" y="0"/>
            <a:ext cx="12217039" cy="6889520"/>
            <a:chOff x="0" y="0"/>
            <a:chExt cx="24434077" cy="13779040"/>
          </a:xfrm>
        </p:grpSpPr>
        <p:sp>
          <p:nvSpPr>
            <p:cNvPr id="22" name="Freeform 6">
              <a:extLst>
                <a:ext uri="{FF2B5EF4-FFF2-40B4-BE49-F238E27FC236}">
                  <a16:creationId xmlns:a16="http://schemas.microsoft.com/office/drawing/2014/main" id="{D71EB288-DB04-B406-5D13-221C8BB47FAB}"/>
                </a:ext>
              </a:extLst>
            </p:cNvPr>
            <p:cNvSpPr>
              <a:spLocks noGrp="1" noRot="1" noMove="1" noResize="1" noEditPoints="1" noAdjustHandles="1" noChangeArrowheads="1" noChangeShapeType="1"/>
            </p:cNvSpPr>
            <p:nvPr/>
          </p:nvSpPr>
          <p:spPr>
            <a:xfrm>
              <a:off x="0" y="258362"/>
              <a:ext cx="18649211" cy="13520678"/>
            </a:xfrm>
            <a:custGeom>
              <a:avLst/>
              <a:gdLst/>
              <a:ahLst/>
              <a:cxnLst/>
              <a:rect l="l" t="t" r="r" b="b"/>
              <a:pathLst>
                <a:path w="18649211" h="13520678">
                  <a:moveTo>
                    <a:pt x="0" y="0"/>
                  </a:moveTo>
                  <a:lnTo>
                    <a:pt x="18649211" y="0"/>
                  </a:lnTo>
                  <a:lnTo>
                    <a:pt x="18649211" y="13520678"/>
                  </a:lnTo>
                  <a:lnTo>
                    <a:pt x="0" y="1352067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sz="1200" dirty="0"/>
            </a:p>
          </p:txBody>
        </p:sp>
        <p:sp>
          <p:nvSpPr>
            <p:cNvPr id="23" name="Freeform 7">
              <a:extLst>
                <a:ext uri="{FF2B5EF4-FFF2-40B4-BE49-F238E27FC236}">
                  <a16:creationId xmlns:a16="http://schemas.microsoft.com/office/drawing/2014/main" id="{05FBA943-1577-34F2-D1FF-F7384CD0161B}"/>
                </a:ext>
              </a:extLst>
            </p:cNvPr>
            <p:cNvSpPr>
              <a:spLocks noGrp="1" noRot="1" noMove="1" noResize="1" noEditPoints="1" noAdjustHandles="1" noChangeArrowheads="1" noChangeShapeType="1"/>
            </p:cNvSpPr>
            <p:nvPr/>
          </p:nvSpPr>
          <p:spPr>
            <a:xfrm rot="-5400000">
              <a:off x="1202808" y="652994"/>
              <a:ext cx="12605334" cy="13520678"/>
            </a:xfrm>
            <a:custGeom>
              <a:avLst/>
              <a:gdLst/>
              <a:ahLst/>
              <a:cxnLst/>
              <a:rect l="l" t="t" r="r" b="b"/>
              <a:pathLst>
                <a:path w="12605334" h="13520678">
                  <a:moveTo>
                    <a:pt x="0" y="0"/>
                  </a:moveTo>
                  <a:lnTo>
                    <a:pt x="12605334" y="0"/>
                  </a:lnTo>
                  <a:lnTo>
                    <a:pt x="12605334" y="13520678"/>
                  </a:lnTo>
                  <a:lnTo>
                    <a:pt x="0" y="1352067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4" name="Freeform 8">
              <a:extLst>
                <a:ext uri="{FF2B5EF4-FFF2-40B4-BE49-F238E27FC236}">
                  <a16:creationId xmlns:a16="http://schemas.microsoft.com/office/drawing/2014/main" id="{F47D00A3-A948-AC49-1282-0161F773044E}"/>
                </a:ext>
              </a:extLst>
            </p:cNvPr>
            <p:cNvSpPr>
              <a:spLocks noGrp="1" noRot="1" noMove="1" noResize="1" noEditPoints="1" noAdjustHandles="1" noChangeArrowheads="1" noChangeShapeType="1"/>
            </p:cNvSpPr>
            <p:nvPr/>
          </p:nvSpPr>
          <p:spPr>
            <a:xfrm rot="-10800000">
              <a:off x="5958976" y="0"/>
              <a:ext cx="18475101" cy="13394448"/>
            </a:xfrm>
            <a:custGeom>
              <a:avLst/>
              <a:gdLst/>
              <a:ahLst/>
              <a:cxnLst/>
              <a:rect l="l" t="t" r="r" b="b"/>
              <a:pathLst>
                <a:path w="18475101" h="13394448">
                  <a:moveTo>
                    <a:pt x="0" y="0"/>
                  </a:moveTo>
                  <a:lnTo>
                    <a:pt x="18475101" y="0"/>
                  </a:lnTo>
                  <a:lnTo>
                    <a:pt x="18475101" y="13394448"/>
                  </a:lnTo>
                  <a:lnTo>
                    <a:pt x="0" y="1339444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5" name="Freeform 9">
              <a:extLst>
                <a:ext uri="{FF2B5EF4-FFF2-40B4-BE49-F238E27FC236}">
                  <a16:creationId xmlns:a16="http://schemas.microsoft.com/office/drawing/2014/main" id="{6E871D0B-A41C-1950-D374-D6AF58AC73B2}"/>
                </a:ext>
              </a:extLst>
            </p:cNvPr>
            <p:cNvSpPr>
              <a:spLocks noGrp="1" noRot="1" noMove="1" noResize="1" noEditPoints="1" noAdjustHandles="1" noChangeArrowheads="1" noChangeShapeType="1"/>
            </p:cNvSpPr>
            <p:nvPr/>
          </p:nvSpPr>
          <p:spPr>
            <a:xfrm rot="5400000">
              <a:off x="10754849" y="-390948"/>
              <a:ext cx="12487650" cy="13394448"/>
            </a:xfrm>
            <a:custGeom>
              <a:avLst/>
              <a:gdLst/>
              <a:ahLst/>
              <a:cxnLst/>
              <a:rect l="l" t="t" r="r" b="b"/>
              <a:pathLst>
                <a:path w="12487650" h="13394448">
                  <a:moveTo>
                    <a:pt x="0" y="0"/>
                  </a:moveTo>
                  <a:lnTo>
                    <a:pt x="12487650" y="0"/>
                  </a:lnTo>
                  <a:lnTo>
                    <a:pt x="12487650" y="13394448"/>
                  </a:lnTo>
                  <a:lnTo>
                    <a:pt x="0" y="13394448"/>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6" name="Freeform 10">
              <a:extLst>
                <a:ext uri="{FF2B5EF4-FFF2-40B4-BE49-F238E27FC236}">
                  <a16:creationId xmlns:a16="http://schemas.microsoft.com/office/drawing/2014/main" id="{3D35C8A5-B8AC-CCC6-8B08-B3A7F17989EF}"/>
                </a:ext>
              </a:extLst>
            </p:cNvPr>
            <p:cNvSpPr>
              <a:spLocks noGrp="1" noRot="1" noMove="1" noResize="1" noEditPoints="1" noAdjustHandles="1" noChangeArrowheads="1" noChangeShapeType="1"/>
            </p:cNvSpPr>
            <p:nvPr/>
          </p:nvSpPr>
          <p:spPr>
            <a:xfrm>
              <a:off x="551050" y="594300"/>
              <a:ext cx="23342103" cy="12848800"/>
            </a:xfrm>
            <a:custGeom>
              <a:avLst/>
              <a:gdLst/>
              <a:ahLst/>
              <a:cxnLst/>
              <a:rect l="l" t="t" r="r" b="b"/>
              <a:pathLst>
                <a:path w="23342103" h="12848800">
                  <a:moveTo>
                    <a:pt x="0" y="0"/>
                  </a:moveTo>
                  <a:lnTo>
                    <a:pt x="23342103" y="0"/>
                  </a:lnTo>
                  <a:lnTo>
                    <a:pt x="23342103" y="12848801"/>
                  </a:lnTo>
                  <a:lnTo>
                    <a:pt x="0" y="12848801"/>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7" name="Freeform 11">
              <a:extLst>
                <a:ext uri="{FF2B5EF4-FFF2-40B4-BE49-F238E27FC236}">
                  <a16:creationId xmlns:a16="http://schemas.microsoft.com/office/drawing/2014/main" id="{FEA095BB-AA24-3C2A-1FCA-46420FAAAE3A}"/>
                </a:ext>
              </a:extLst>
            </p:cNvPr>
            <p:cNvSpPr>
              <a:spLocks noGrp="1" noRot="1" noMove="1" noResize="1" noEditPoints="1" noAdjustHandles="1" noChangeArrowheads="1" noChangeShapeType="1"/>
            </p:cNvSpPr>
            <p:nvPr/>
          </p:nvSpPr>
          <p:spPr>
            <a:xfrm>
              <a:off x="12416187" y="594300"/>
              <a:ext cx="11671051" cy="12848800"/>
            </a:xfrm>
            <a:custGeom>
              <a:avLst/>
              <a:gdLst/>
              <a:ahLst/>
              <a:cxnLst/>
              <a:rect l="l" t="t" r="r" b="b"/>
              <a:pathLst>
                <a:path w="11671051" h="12848800">
                  <a:moveTo>
                    <a:pt x="0" y="0"/>
                  </a:moveTo>
                  <a:lnTo>
                    <a:pt x="11671052" y="0"/>
                  </a:lnTo>
                  <a:lnTo>
                    <a:pt x="11671052" y="12848801"/>
                  </a:lnTo>
                  <a:lnTo>
                    <a:pt x="0" y="12848801"/>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sp>
          <p:nvSpPr>
            <p:cNvPr id="28" name="Freeform 12">
              <a:extLst>
                <a:ext uri="{FF2B5EF4-FFF2-40B4-BE49-F238E27FC236}">
                  <a16:creationId xmlns:a16="http://schemas.microsoft.com/office/drawing/2014/main" id="{53115537-67E4-5C99-7960-9A768DA4087E}"/>
                </a:ext>
              </a:extLst>
            </p:cNvPr>
            <p:cNvSpPr>
              <a:spLocks noGrp="1" noRot="1" noMove="1" noResize="1" noEditPoints="1" noAdjustHandles="1" noChangeArrowheads="1" noChangeShapeType="1"/>
            </p:cNvSpPr>
            <p:nvPr/>
          </p:nvSpPr>
          <p:spPr>
            <a:xfrm>
              <a:off x="745136" y="433600"/>
              <a:ext cx="23342103" cy="12848800"/>
            </a:xfrm>
            <a:custGeom>
              <a:avLst/>
              <a:gdLst/>
              <a:ahLst/>
              <a:cxnLst/>
              <a:rect l="l" t="t" r="r" b="b"/>
              <a:pathLst>
                <a:path w="23342103" h="12848800">
                  <a:moveTo>
                    <a:pt x="0" y="0"/>
                  </a:moveTo>
                  <a:lnTo>
                    <a:pt x="23342103" y="0"/>
                  </a:lnTo>
                  <a:lnTo>
                    <a:pt x="23342103" y="12848800"/>
                  </a:lnTo>
                  <a:lnTo>
                    <a:pt x="0" y="12848800"/>
                  </a:lnTo>
                  <a:lnTo>
                    <a:pt x="0" y="0"/>
                  </a:lnTo>
                  <a:close/>
                </a:path>
              </a:pathLst>
            </a:custGeom>
            <a:blipFill>
              <a:blip r:embed="rId9"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9" name="Freeform 13">
              <a:extLst>
                <a:ext uri="{FF2B5EF4-FFF2-40B4-BE49-F238E27FC236}">
                  <a16:creationId xmlns:a16="http://schemas.microsoft.com/office/drawing/2014/main" id="{D8BEA0A9-B59C-D715-B2DD-0E8A15E447B1}"/>
                </a:ext>
              </a:extLst>
            </p:cNvPr>
            <p:cNvSpPr>
              <a:spLocks noGrp="1" noRot="1" noMove="1" noResize="1" noEditPoints="1" noAdjustHandles="1" noChangeArrowheads="1" noChangeShapeType="1"/>
            </p:cNvSpPr>
            <p:nvPr/>
          </p:nvSpPr>
          <p:spPr>
            <a:xfrm>
              <a:off x="12416187" y="465120"/>
              <a:ext cx="11671051" cy="12848800"/>
            </a:xfrm>
            <a:custGeom>
              <a:avLst/>
              <a:gdLst/>
              <a:ahLst/>
              <a:cxnLst/>
              <a:rect l="l" t="t" r="r" b="b"/>
              <a:pathLst>
                <a:path w="11671051" h="12848800">
                  <a:moveTo>
                    <a:pt x="0" y="0"/>
                  </a:moveTo>
                  <a:lnTo>
                    <a:pt x="11671052" y="0"/>
                  </a:lnTo>
                  <a:lnTo>
                    <a:pt x="11671052" y="12848800"/>
                  </a:lnTo>
                  <a:lnTo>
                    <a:pt x="0" y="12848800"/>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dirty="0"/>
            </a:p>
          </p:txBody>
        </p:sp>
      </p:grpSp>
      <p:sp>
        <p:nvSpPr>
          <p:cNvPr id="2" name="TextBox 17">
            <a:extLst>
              <a:ext uri="{FF2B5EF4-FFF2-40B4-BE49-F238E27FC236}">
                <a16:creationId xmlns:a16="http://schemas.microsoft.com/office/drawing/2014/main" id="{532CC094-92EE-C67B-4E3C-F73C179D8279}"/>
              </a:ext>
            </a:extLst>
          </p:cNvPr>
          <p:cNvSpPr txBox="1"/>
          <p:nvPr/>
        </p:nvSpPr>
        <p:spPr>
          <a:xfrm>
            <a:off x="273928" y="1028023"/>
            <a:ext cx="5822071" cy="1675202"/>
          </a:xfrm>
          <a:prstGeom prst="rect">
            <a:avLst/>
          </a:prstGeom>
        </p:spPr>
        <p:txBody>
          <a:bodyPr lIns="0" tIns="0" rIns="0" bIns="0" rtlCol="0" anchor="t">
            <a:spAutoFit/>
          </a:bodyPr>
          <a:lstStyle/>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I snatched off her toy,</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until she played with me! </a:t>
            </a:r>
          </a:p>
          <a:p>
            <a:pPr algn="ctr">
              <a:lnSpc>
                <a:spcPts val="4533"/>
              </a:lnSpc>
            </a:pPr>
            <a:endPar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endParaRPr>
          </a:p>
        </p:txBody>
      </p:sp>
      <p:pic>
        <p:nvPicPr>
          <p:cNvPr id="4" name="Picture 3">
            <a:extLst>
              <a:ext uri="{FF2B5EF4-FFF2-40B4-BE49-F238E27FC236}">
                <a16:creationId xmlns:a16="http://schemas.microsoft.com/office/drawing/2014/main" id="{1592A51A-A435-B276-45D4-CC4B7EFD6A02}"/>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a:xfrm rot="21088415" flipH="1">
            <a:off x="-278409" y="2871868"/>
            <a:ext cx="3346517" cy="1669597"/>
          </a:xfrm>
          <a:prstGeom prst="rect">
            <a:avLst/>
          </a:prstGeom>
        </p:spPr>
      </p:pic>
      <p:pic>
        <p:nvPicPr>
          <p:cNvPr id="5" name="Picture 4">
            <a:extLst>
              <a:ext uri="{FF2B5EF4-FFF2-40B4-BE49-F238E27FC236}">
                <a16:creationId xmlns:a16="http://schemas.microsoft.com/office/drawing/2014/main" id="{201B417F-FDB0-19C7-D6AB-4898621BCFD0}"/>
              </a:ext>
            </a:extLst>
          </p:cNvPr>
          <p:cNvPicPr>
            <a:picLocks noChangeAspect="1"/>
          </p:cNvPicPr>
          <p:nvPr/>
        </p:nvPicPr>
        <p:blipFill>
          <a:blip r:embed="rId11" cstate="print">
            <a:extLst>
              <a:ext uri="{28A0092B-C50C-407E-A947-70E740481C1C}">
                <a14:useLocalDpi xmlns:a14="http://schemas.microsoft.com/office/drawing/2010/main"/>
              </a:ext>
            </a:extLst>
          </a:blip>
          <a:srcRect/>
          <a:stretch>
            <a:fillRect/>
          </a:stretch>
        </p:blipFill>
        <p:spPr>
          <a:xfrm flipH="1">
            <a:off x="1987516" y="3474721"/>
            <a:ext cx="3753642" cy="2829364"/>
          </a:xfrm>
          <a:prstGeom prst="rect">
            <a:avLst/>
          </a:prstGeom>
        </p:spPr>
      </p:pic>
      <p:sp>
        <p:nvSpPr>
          <p:cNvPr id="6" name="TextBox 17">
            <a:extLst>
              <a:ext uri="{FF2B5EF4-FFF2-40B4-BE49-F238E27FC236}">
                <a16:creationId xmlns:a16="http://schemas.microsoft.com/office/drawing/2014/main" id="{23683D4D-7A18-4F88-4177-35BB9EBA897E}"/>
              </a:ext>
            </a:extLst>
          </p:cNvPr>
          <p:cNvSpPr txBox="1"/>
          <p:nvPr/>
        </p:nvSpPr>
        <p:spPr>
          <a:xfrm>
            <a:off x="6025866" y="934310"/>
            <a:ext cx="5822071" cy="1675202"/>
          </a:xfrm>
          <a:prstGeom prst="rect">
            <a:avLst/>
          </a:prstGeom>
        </p:spPr>
        <p:txBody>
          <a:bodyPr lIns="0" tIns="0" rIns="0" bIns="0" rtlCol="0" anchor="t">
            <a:spAutoFit/>
          </a:bodyPr>
          <a:lstStyle/>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Dad asked us calmly, </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to play together nicely. </a:t>
            </a:r>
          </a:p>
          <a:p>
            <a:pPr algn="ctr">
              <a:lnSpc>
                <a:spcPts val="4533"/>
              </a:lnSpc>
            </a:pPr>
            <a:endPar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endParaRPr>
          </a:p>
        </p:txBody>
      </p:sp>
      <p:pic>
        <p:nvPicPr>
          <p:cNvPr id="8" name="Picture 7">
            <a:extLst>
              <a:ext uri="{FF2B5EF4-FFF2-40B4-BE49-F238E27FC236}">
                <a16:creationId xmlns:a16="http://schemas.microsoft.com/office/drawing/2014/main" id="{709D5F82-7326-9F76-E008-45F9D2BF164F}"/>
              </a:ext>
            </a:extLst>
          </p:cNvPr>
          <p:cNvPicPr>
            <a:picLocks noChangeAspect="1"/>
          </p:cNvPicPr>
          <p:nvPr/>
        </p:nvPicPr>
        <p:blipFill>
          <a:blip r:embed="rId12" cstate="print">
            <a:extLst>
              <a:ext uri="{28A0092B-C50C-407E-A947-70E740481C1C}">
                <a14:useLocalDpi xmlns:a14="http://schemas.microsoft.com/office/drawing/2010/main"/>
              </a:ext>
            </a:extLst>
          </a:blip>
          <a:srcRect/>
          <a:stretch>
            <a:fillRect/>
          </a:stretch>
        </p:blipFill>
        <p:spPr>
          <a:xfrm>
            <a:off x="6731803" y="2277374"/>
            <a:ext cx="4771078" cy="4363826"/>
          </a:xfrm>
          <a:prstGeom prst="rect">
            <a:avLst/>
          </a:prstGeom>
        </p:spPr>
      </p:pic>
    </p:spTree>
    <p:extLst>
      <p:ext uri="{BB962C8B-B14F-4D97-AF65-F5344CB8AC3E}">
        <p14:creationId xmlns:p14="http://schemas.microsoft.com/office/powerpoint/2010/main" val="277060787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2" presetClass="entr" presetSubtype="4" accel="25000" fill="hold" nodeType="withEffect" p14:presetBounceEnd="25000">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14:bounceEnd="25000">
                                          <p:cBhvr additive="base">
                                            <p:cTn id="10" dur="1600" fill="hold"/>
                                            <p:tgtEl>
                                              <p:spTgt spid="5"/>
                                            </p:tgtEl>
                                            <p:attrNameLst>
                                              <p:attrName>ppt_x</p:attrName>
                                            </p:attrNameLst>
                                          </p:cBhvr>
                                          <p:tavLst>
                                            <p:tav tm="0">
                                              <p:val>
                                                <p:strVal val="#ppt_x"/>
                                              </p:val>
                                            </p:tav>
                                            <p:tav tm="100000">
                                              <p:val>
                                                <p:strVal val="#ppt_x"/>
                                              </p:val>
                                            </p:tav>
                                          </p:tavLst>
                                        </p:anim>
                                        <p:anim calcmode="lin" valueType="num" p14:bounceEnd="25000">
                                          <p:cBhvr additive="base">
                                            <p:cTn id="11" dur="1600" fill="hold"/>
                                            <p:tgtEl>
                                              <p:spTgt spid="5"/>
                                            </p:tgtEl>
                                            <p:attrNameLst>
                                              <p:attrName>ppt_y</p:attrName>
                                            </p:attrNameLst>
                                          </p:cBhvr>
                                          <p:tavLst>
                                            <p:tav tm="0">
                                              <p:val>
                                                <p:strVal val="1+#ppt_h/2"/>
                                              </p:val>
                                            </p:tav>
                                            <p:tav tm="100000">
                                              <p:val>
                                                <p:strVal val="#ppt_y"/>
                                              </p:val>
                                            </p:tav>
                                          </p:tavLst>
                                        </p:anim>
                                      </p:childTnLst>
                                    </p:cTn>
                                  </p:par>
                                  <p:par>
                                    <p:cTn id="12" presetID="2" presetClass="entr" presetSubtype="8" accel="25000" fill="hold" nodeType="withEffect" p14:presetBounceEnd="25000">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14:bounceEnd="25000">
                                          <p:cBhvr additive="base">
                                            <p:cTn id="14" dur="1600" fill="hold"/>
                                            <p:tgtEl>
                                              <p:spTgt spid="4"/>
                                            </p:tgtEl>
                                            <p:attrNameLst>
                                              <p:attrName>ppt_x</p:attrName>
                                            </p:attrNameLst>
                                          </p:cBhvr>
                                          <p:tavLst>
                                            <p:tav tm="0">
                                              <p:val>
                                                <p:strVal val="0-#ppt_w/2"/>
                                              </p:val>
                                            </p:tav>
                                            <p:tav tm="100000">
                                              <p:val>
                                                <p:strVal val="#ppt_x"/>
                                              </p:val>
                                            </p:tav>
                                          </p:tavLst>
                                        </p:anim>
                                        <p:anim calcmode="lin" valueType="num" p14:bounceEnd="25000">
                                          <p:cBhvr additive="base">
                                            <p:cTn id="15" dur="16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xit" presetSubtype="9" fill="hold" nodeType="clickEffect">
                                      <p:stCondLst>
                                        <p:cond delay="0"/>
                                      </p:stCondLst>
                                      <p:childTnLst>
                                        <p:anim calcmode="lin" valueType="num">
                                          <p:cBhvr additive="base">
                                            <p:cTn id="19" dur="500"/>
                                            <p:tgtEl>
                                              <p:spTgt spid="4"/>
                                            </p:tgtEl>
                                            <p:attrNameLst>
                                              <p:attrName>ppt_x</p:attrName>
                                            </p:attrNameLst>
                                          </p:cBhvr>
                                          <p:tavLst>
                                            <p:tav tm="0">
                                              <p:val>
                                                <p:strVal val="ppt_x"/>
                                              </p:val>
                                            </p:tav>
                                            <p:tav tm="100000">
                                              <p:val>
                                                <p:strVal val="0-ppt_w/2"/>
                                              </p:val>
                                            </p:tav>
                                          </p:tavLst>
                                        </p:anim>
                                        <p:anim calcmode="lin" valueType="num">
                                          <p:cBhvr additive="base">
                                            <p:cTn id="20" dur="500"/>
                                            <p:tgtEl>
                                              <p:spTgt spid="4"/>
                                            </p:tgtEl>
                                            <p:attrNameLst>
                                              <p:attrName>ppt_y</p:attrName>
                                            </p:attrNameLst>
                                          </p:cBhvr>
                                          <p:tavLst>
                                            <p:tav tm="0">
                                              <p:val>
                                                <p:strVal val="ppt_y"/>
                                              </p:val>
                                            </p:tav>
                                            <p:tav tm="100000">
                                              <p:val>
                                                <p:strVal val="0-ppt_h/2"/>
                                              </p:val>
                                            </p:tav>
                                          </p:tavLst>
                                        </p:anim>
                                        <p:set>
                                          <p:cBhvr>
                                            <p:cTn id="21" dur="1" fill="hold">
                                              <p:stCondLst>
                                                <p:cond delay="499"/>
                                              </p:stCondLst>
                                            </p:cTn>
                                            <p:tgtEl>
                                              <p:spTgt spid="4"/>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childTnLst>
                                    </p:cTn>
                                  </p:par>
                                  <p:par>
                                    <p:cTn id="27" presetID="2" presetClass="entr" presetSubtype="4" accel="25000" fill="hold" nodeType="withEffect" p14:presetBounceEnd="25000">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14:bounceEnd="25000">
                                          <p:cBhvr additive="base">
                                            <p:cTn id="29" dur="1600" fill="hold"/>
                                            <p:tgtEl>
                                              <p:spTgt spid="8"/>
                                            </p:tgtEl>
                                            <p:attrNameLst>
                                              <p:attrName>ppt_x</p:attrName>
                                            </p:attrNameLst>
                                          </p:cBhvr>
                                          <p:tavLst>
                                            <p:tav tm="0">
                                              <p:val>
                                                <p:strVal val="#ppt_x"/>
                                              </p:val>
                                            </p:tav>
                                            <p:tav tm="100000">
                                              <p:val>
                                                <p:strVal val="#ppt_x"/>
                                              </p:val>
                                            </p:tav>
                                          </p:tavLst>
                                        </p:anim>
                                        <p:anim calcmode="lin" valueType="num" p14:bounceEnd="25000">
                                          <p:cBhvr additive="base">
                                            <p:cTn id="30" dur="16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2" presetClass="entr" presetSubtype="4" accel="2500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600" fill="hold"/>
                                            <p:tgtEl>
                                              <p:spTgt spid="5"/>
                                            </p:tgtEl>
                                            <p:attrNameLst>
                                              <p:attrName>ppt_x</p:attrName>
                                            </p:attrNameLst>
                                          </p:cBhvr>
                                          <p:tavLst>
                                            <p:tav tm="0">
                                              <p:val>
                                                <p:strVal val="#ppt_x"/>
                                              </p:val>
                                            </p:tav>
                                            <p:tav tm="100000">
                                              <p:val>
                                                <p:strVal val="#ppt_x"/>
                                              </p:val>
                                            </p:tav>
                                          </p:tavLst>
                                        </p:anim>
                                        <p:anim calcmode="lin" valueType="num">
                                          <p:cBhvr additive="base">
                                            <p:cTn id="11" dur="1600" fill="hold"/>
                                            <p:tgtEl>
                                              <p:spTgt spid="5"/>
                                            </p:tgtEl>
                                            <p:attrNameLst>
                                              <p:attrName>ppt_y</p:attrName>
                                            </p:attrNameLst>
                                          </p:cBhvr>
                                          <p:tavLst>
                                            <p:tav tm="0">
                                              <p:val>
                                                <p:strVal val="1+#ppt_h/2"/>
                                              </p:val>
                                            </p:tav>
                                            <p:tav tm="100000">
                                              <p:val>
                                                <p:strVal val="#ppt_y"/>
                                              </p:val>
                                            </p:tav>
                                          </p:tavLst>
                                        </p:anim>
                                      </p:childTnLst>
                                    </p:cTn>
                                  </p:par>
                                  <p:par>
                                    <p:cTn id="12" presetID="2" presetClass="entr" presetSubtype="8" accel="25000" fill="hold" nodeType="with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600" fill="hold"/>
                                            <p:tgtEl>
                                              <p:spTgt spid="4"/>
                                            </p:tgtEl>
                                            <p:attrNameLst>
                                              <p:attrName>ppt_x</p:attrName>
                                            </p:attrNameLst>
                                          </p:cBhvr>
                                          <p:tavLst>
                                            <p:tav tm="0">
                                              <p:val>
                                                <p:strVal val="0-#ppt_w/2"/>
                                              </p:val>
                                            </p:tav>
                                            <p:tav tm="100000">
                                              <p:val>
                                                <p:strVal val="#ppt_x"/>
                                              </p:val>
                                            </p:tav>
                                          </p:tavLst>
                                        </p:anim>
                                        <p:anim calcmode="lin" valueType="num">
                                          <p:cBhvr additive="base">
                                            <p:cTn id="15" dur="16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xit" presetSubtype="9" fill="hold" nodeType="clickEffect">
                                      <p:stCondLst>
                                        <p:cond delay="0"/>
                                      </p:stCondLst>
                                      <p:childTnLst>
                                        <p:anim calcmode="lin" valueType="num">
                                          <p:cBhvr additive="base">
                                            <p:cTn id="19" dur="500"/>
                                            <p:tgtEl>
                                              <p:spTgt spid="4"/>
                                            </p:tgtEl>
                                            <p:attrNameLst>
                                              <p:attrName>ppt_x</p:attrName>
                                            </p:attrNameLst>
                                          </p:cBhvr>
                                          <p:tavLst>
                                            <p:tav tm="0">
                                              <p:val>
                                                <p:strVal val="ppt_x"/>
                                              </p:val>
                                            </p:tav>
                                            <p:tav tm="100000">
                                              <p:val>
                                                <p:strVal val="0-ppt_w/2"/>
                                              </p:val>
                                            </p:tav>
                                          </p:tavLst>
                                        </p:anim>
                                        <p:anim calcmode="lin" valueType="num">
                                          <p:cBhvr additive="base">
                                            <p:cTn id="20" dur="500"/>
                                            <p:tgtEl>
                                              <p:spTgt spid="4"/>
                                            </p:tgtEl>
                                            <p:attrNameLst>
                                              <p:attrName>ppt_y</p:attrName>
                                            </p:attrNameLst>
                                          </p:cBhvr>
                                          <p:tavLst>
                                            <p:tav tm="0">
                                              <p:val>
                                                <p:strVal val="ppt_y"/>
                                              </p:val>
                                            </p:tav>
                                            <p:tav tm="100000">
                                              <p:val>
                                                <p:strVal val="0-ppt_h/2"/>
                                              </p:val>
                                            </p:tav>
                                          </p:tavLst>
                                        </p:anim>
                                        <p:set>
                                          <p:cBhvr>
                                            <p:cTn id="21" dur="1" fill="hold">
                                              <p:stCondLst>
                                                <p:cond delay="499"/>
                                              </p:stCondLst>
                                            </p:cTn>
                                            <p:tgtEl>
                                              <p:spTgt spid="4"/>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1000"/>
                                            <p:tgtEl>
                                              <p:spTgt spid="6"/>
                                            </p:tgtEl>
                                          </p:cBhvr>
                                        </p:animEffect>
                                      </p:childTnLst>
                                    </p:cTn>
                                  </p:par>
                                  <p:par>
                                    <p:cTn id="27" presetID="2" presetClass="entr" presetSubtype="4" accel="2500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additive="base">
                                            <p:cTn id="29" dur="1600" fill="hold"/>
                                            <p:tgtEl>
                                              <p:spTgt spid="8"/>
                                            </p:tgtEl>
                                            <p:attrNameLst>
                                              <p:attrName>ppt_x</p:attrName>
                                            </p:attrNameLst>
                                          </p:cBhvr>
                                          <p:tavLst>
                                            <p:tav tm="0">
                                              <p:val>
                                                <p:strVal val="#ppt_x"/>
                                              </p:val>
                                            </p:tav>
                                            <p:tav tm="100000">
                                              <p:val>
                                                <p:strVal val="#ppt_x"/>
                                              </p:val>
                                            </p:tav>
                                          </p:tavLst>
                                        </p:anim>
                                        <p:anim calcmode="lin" valueType="num">
                                          <p:cBhvr additive="base">
                                            <p:cTn id="30" dur="16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C46878A2-B93B-C015-8332-6096B3AC7A99}"/>
            </a:ext>
          </a:extLst>
        </p:cNvPr>
        <p:cNvGrpSpPr/>
        <p:nvPr/>
      </p:nvGrpSpPr>
      <p:grpSpPr>
        <a:xfrm>
          <a:off x="0" y="0"/>
          <a:ext cx="0" cy="0"/>
          <a:chOff x="0" y="0"/>
          <a:chExt cx="0" cy="0"/>
        </a:xfrm>
      </p:grpSpPr>
      <p:grpSp>
        <p:nvGrpSpPr>
          <p:cNvPr id="21" name="Group 5">
            <a:extLst>
              <a:ext uri="{FF2B5EF4-FFF2-40B4-BE49-F238E27FC236}">
                <a16:creationId xmlns:a16="http://schemas.microsoft.com/office/drawing/2014/main" id="{4E6D8DCE-D05F-1DB9-8C3F-8D36A09FA478}"/>
              </a:ext>
            </a:extLst>
          </p:cNvPr>
          <p:cNvGrpSpPr>
            <a:grpSpLocks noGrp="1" noUngrp="1" noRot="1" noMove="1" noResize="1"/>
          </p:cNvGrpSpPr>
          <p:nvPr/>
        </p:nvGrpSpPr>
        <p:grpSpPr>
          <a:xfrm>
            <a:off x="-112094" y="0"/>
            <a:ext cx="12217039" cy="6889520"/>
            <a:chOff x="0" y="0"/>
            <a:chExt cx="24434077" cy="13779040"/>
          </a:xfrm>
        </p:grpSpPr>
        <p:sp>
          <p:nvSpPr>
            <p:cNvPr id="22" name="Freeform 6">
              <a:extLst>
                <a:ext uri="{FF2B5EF4-FFF2-40B4-BE49-F238E27FC236}">
                  <a16:creationId xmlns:a16="http://schemas.microsoft.com/office/drawing/2014/main" id="{0EB3052B-F410-EC1A-CC3F-F4A11CCA6C21}"/>
                </a:ext>
              </a:extLst>
            </p:cNvPr>
            <p:cNvSpPr>
              <a:spLocks noGrp="1" noRot="1" noMove="1" noResize="1" noEditPoints="1" noAdjustHandles="1" noChangeArrowheads="1" noChangeShapeType="1"/>
            </p:cNvSpPr>
            <p:nvPr/>
          </p:nvSpPr>
          <p:spPr>
            <a:xfrm>
              <a:off x="0" y="258362"/>
              <a:ext cx="18649211" cy="13520678"/>
            </a:xfrm>
            <a:custGeom>
              <a:avLst/>
              <a:gdLst/>
              <a:ahLst/>
              <a:cxnLst/>
              <a:rect l="l" t="t" r="r" b="b"/>
              <a:pathLst>
                <a:path w="18649211" h="13520678">
                  <a:moveTo>
                    <a:pt x="0" y="0"/>
                  </a:moveTo>
                  <a:lnTo>
                    <a:pt x="18649211" y="0"/>
                  </a:lnTo>
                  <a:lnTo>
                    <a:pt x="18649211" y="13520678"/>
                  </a:lnTo>
                  <a:lnTo>
                    <a:pt x="0" y="1352067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sz="1200" dirty="0"/>
            </a:p>
          </p:txBody>
        </p:sp>
        <p:sp>
          <p:nvSpPr>
            <p:cNvPr id="23" name="Freeform 7">
              <a:extLst>
                <a:ext uri="{FF2B5EF4-FFF2-40B4-BE49-F238E27FC236}">
                  <a16:creationId xmlns:a16="http://schemas.microsoft.com/office/drawing/2014/main" id="{FC2D2671-F975-6197-F223-0040F0F8C3B3}"/>
                </a:ext>
              </a:extLst>
            </p:cNvPr>
            <p:cNvSpPr>
              <a:spLocks noGrp="1" noRot="1" noMove="1" noResize="1" noEditPoints="1" noAdjustHandles="1" noChangeArrowheads="1" noChangeShapeType="1"/>
            </p:cNvSpPr>
            <p:nvPr/>
          </p:nvSpPr>
          <p:spPr>
            <a:xfrm rot="-5400000">
              <a:off x="1202808" y="652994"/>
              <a:ext cx="12605334" cy="13520678"/>
            </a:xfrm>
            <a:custGeom>
              <a:avLst/>
              <a:gdLst/>
              <a:ahLst/>
              <a:cxnLst/>
              <a:rect l="l" t="t" r="r" b="b"/>
              <a:pathLst>
                <a:path w="12605334" h="13520678">
                  <a:moveTo>
                    <a:pt x="0" y="0"/>
                  </a:moveTo>
                  <a:lnTo>
                    <a:pt x="12605334" y="0"/>
                  </a:lnTo>
                  <a:lnTo>
                    <a:pt x="12605334" y="13520678"/>
                  </a:lnTo>
                  <a:lnTo>
                    <a:pt x="0" y="1352067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4" name="Freeform 8">
              <a:extLst>
                <a:ext uri="{FF2B5EF4-FFF2-40B4-BE49-F238E27FC236}">
                  <a16:creationId xmlns:a16="http://schemas.microsoft.com/office/drawing/2014/main" id="{31167A56-9CA6-E21C-51F7-EA06BE20B73D}"/>
                </a:ext>
              </a:extLst>
            </p:cNvPr>
            <p:cNvSpPr>
              <a:spLocks noGrp="1" noRot="1" noMove="1" noResize="1" noEditPoints="1" noAdjustHandles="1" noChangeArrowheads="1" noChangeShapeType="1"/>
            </p:cNvSpPr>
            <p:nvPr/>
          </p:nvSpPr>
          <p:spPr>
            <a:xfrm rot="-10800000">
              <a:off x="5958976" y="0"/>
              <a:ext cx="18475101" cy="13394448"/>
            </a:xfrm>
            <a:custGeom>
              <a:avLst/>
              <a:gdLst/>
              <a:ahLst/>
              <a:cxnLst/>
              <a:rect l="l" t="t" r="r" b="b"/>
              <a:pathLst>
                <a:path w="18475101" h="13394448">
                  <a:moveTo>
                    <a:pt x="0" y="0"/>
                  </a:moveTo>
                  <a:lnTo>
                    <a:pt x="18475101" y="0"/>
                  </a:lnTo>
                  <a:lnTo>
                    <a:pt x="18475101" y="13394448"/>
                  </a:lnTo>
                  <a:lnTo>
                    <a:pt x="0" y="1339444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5" name="Freeform 9">
              <a:extLst>
                <a:ext uri="{FF2B5EF4-FFF2-40B4-BE49-F238E27FC236}">
                  <a16:creationId xmlns:a16="http://schemas.microsoft.com/office/drawing/2014/main" id="{BC3E5C4B-CBF6-21F7-AB26-2E62E8E0ECFA}"/>
                </a:ext>
              </a:extLst>
            </p:cNvPr>
            <p:cNvSpPr>
              <a:spLocks noGrp="1" noRot="1" noMove="1" noResize="1" noEditPoints="1" noAdjustHandles="1" noChangeArrowheads="1" noChangeShapeType="1"/>
            </p:cNvSpPr>
            <p:nvPr/>
          </p:nvSpPr>
          <p:spPr>
            <a:xfrm rot="5400000">
              <a:off x="10754849" y="-390948"/>
              <a:ext cx="12487650" cy="13394448"/>
            </a:xfrm>
            <a:custGeom>
              <a:avLst/>
              <a:gdLst/>
              <a:ahLst/>
              <a:cxnLst/>
              <a:rect l="l" t="t" r="r" b="b"/>
              <a:pathLst>
                <a:path w="12487650" h="13394448">
                  <a:moveTo>
                    <a:pt x="0" y="0"/>
                  </a:moveTo>
                  <a:lnTo>
                    <a:pt x="12487650" y="0"/>
                  </a:lnTo>
                  <a:lnTo>
                    <a:pt x="12487650" y="13394448"/>
                  </a:lnTo>
                  <a:lnTo>
                    <a:pt x="0" y="13394448"/>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6" name="Freeform 10">
              <a:extLst>
                <a:ext uri="{FF2B5EF4-FFF2-40B4-BE49-F238E27FC236}">
                  <a16:creationId xmlns:a16="http://schemas.microsoft.com/office/drawing/2014/main" id="{C28CFF03-1197-24FE-3414-22F242F256C3}"/>
                </a:ext>
              </a:extLst>
            </p:cNvPr>
            <p:cNvSpPr>
              <a:spLocks noGrp="1" noRot="1" noMove="1" noResize="1" noEditPoints="1" noAdjustHandles="1" noChangeArrowheads="1" noChangeShapeType="1"/>
            </p:cNvSpPr>
            <p:nvPr/>
          </p:nvSpPr>
          <p:spPr>
            <a:xfrm>
              <a:off x="551050" y="594300"/>
              <a:ext cx="23342103" cy="12848800"/>
            </a:xfrm>
            <a:custGeom>
              <a:avLst/>
              <a:gdLst/>
              <a:ahLst/>
              <a:cxnLst/>
              <a:rect l="l" t="t" r="r" b="b"/>
              <a:pathLst>
                <a:path w="23342103" h="12848800">
                  <a:moveTo>
                    <a:pt x="0" y="0"/>
                  </a:moveTo>
                  <a:lnTo>
                    <a:pt x="23342103" y="0"/>
                  </a:lnTo>
                  <a:lnTo>
                    <a:pt x="23342103" y="12848801"/>
                  </a:lnTo>
                  <a:lnTo>
                    <a:pt x="0" y="12848801"/>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7" name="Freeform 11">
              <a:extLst>
                <a:ext uri="{FF2B5EF4-FFF2-40B4-BE49-F238E27FC236}">
                  <a16:creationId xmlns:a16="http://schemas.microsoft.com/office/drawing/2014/main" id="{E42839AC-285B-C2F7-C26D-3C262A1D53DC}"/>
                </a:ext>
              </a:extLst>
            </p:cNvPr>
            <p:cNvSpPr>
              <a:spLocks noGrp="1" noRot="1" noMove="1" noResize="1" noEditPoints="1" noAdjustHandles="1" noChangeArrowheads="1" noChangeShapeType="1"/>
            </p:cNvSpPr>
            <p:nvPr/>
          </p:nvSpPr>
          <p:spPr>
            <a:xfrm>
              <a:off x="12416187" y="594300"/>
              <a:ext cx="11671051" cy="12848800"/>
            </a:xfrm>
            <a:custGeom>
              <a:avLst/>
              <a:gdLst/>
              <a:ahLst/>
              <a:cxnLst/>
              <a:rect l="l" t="t" r="r" b="b"/>
              <a:pathLst>
                <a:path w="11671051" h="12848800">
                  <a:moveTo>
                    <a:pt x="0" y="0"/>
                  </a:moveTo>
                  <a:lnTo>
                    <a:pt x="11671052" y="0"/>
                  </a:lnTo>
                  <a:lnTo>
                    <a:pt x="11671052" y="12848801"/>
                  </a:lnTo>
                  <a:lnTo>
                    <a:pt x="0" y="12848801"/>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sp>
          <p:nvSpPr>
            <p:cNvPr id="28" name="Freeform 12">
              <a:extLst>
                <a:ext uri="{FF2B5EF4-FFF2-40B4-BE49-F238E27FC236}">
                  <a16:creationId xmlns:a16="http://schemas.microsoft.com/office/drawing/2014/main" id="{6607E47D-E13B-8528-0266-04875EA573DC}"/>
                </a:ext>
              </a:extLst>
            </p:cNvPr>
            <p:cNvSpPr>
              <a:spLocks noGrp="1" noRot="1" noMove="1" noResize="1" noEditPoints="1" noAdjustHandles="1" noChangeArrowheads="1" noChangeShapeType="1"/>
            </p:cNvSpPr>
            <p:nvPr/>
          </p:nvSpPr>
          <p:spPr>
            <a:xfrm>
              <a:off x="745136" y="433600"/>
              <a:ext cx="23342103" cy="12848800"/>
            </a:xfrm>
            <a:custGeom>
              <a:avLst/>
              <a:gdLst/>
              <a:ahLst/>
              <a:cxnLst/>
              <a:rect l="l" t="t" r="r" b="b"/>
              <a:pathLst>
                <a:path w="23342103" h="12848800">
                  <a:moveTo>
                    <a:pt x="0" y="0"/>
                  </a:moveTo>
                  <a:lnTo>
                    <a:pt x="23342103" y="0"/>
                  </a:lnTo>
                  <a:lnTo>
                    <a:pt x="23342103" y="12848800"/>
                  </a:lnTo>
                  <a:lnTo>
                    <a:pt x="0" y="12848800"/>
                  </a:lnTo>
                  <a:lnTo>
                    <a:pt x="0" y="0"/>
                  </a:lnTo>
                  <a:close/>
                </a:path>
              </a:pathLst>
            </a:custGeom>
            <a:blipFill>
              <a:blip r:embed="rId9"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9" name="Freeform 13">
              <a:extLst>
                <a:ext uri="{FF2B5EF4-FFF2-40B4-BE49-F238E27FC236}">
                  <a16:creationId xmlns:a16="http://schemas.microsoft.com/office/drawing/2014/main" id="{070A68E8-2354-E1CD-4954-AEAE0858EDD4}"/>
                </a:ext>
              </a:extLst>
            </p:cNvPr>
            <p:cNvSpPr>
              <a:spLocks noGrp="1" noRot="1" noMove="1" noResize="1" noEditPoints="1" noAdjustHandles="1" noChangeArrowheads="1" noChangeShapeType="1"/>
            </p:cNvSpPr>
            <p:nvPr/>
          </p:nvSpPr>
          <p:spPr>
            <a:xfrm>
              <a:off x="12416187" y="465120"/>
              <a:ext cx="11671051" cy="12848800"/>
            </a:xfrm>
            <a:custGeom>
              <a:avLst/>
              <a:gdLst/>
              <a:ahLst/>
              <a:cxnLst/>
              <a:rect l="l" t="t" r="r" b="b"/>
              <a:pathLst>
                <a:path w="11671051" h="12848800">
                  <a:moveTo>
                    <a:pt x="0" y="0"/>
                  </a:moveTo>
                  <a:lnTo>
                    <a:pt x="11671052" y="0"/>
                  </a:lnTo>
                  <a:lnTo>
                    <a:pt x="11671052" y="12848800"/>
                  </a:lnTo>
                  <a:lnTo>
                    <a:pt x="0" y="12848800"/>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dirty="0"/>
            </a:p>
          </p:txBody>
        </p:sp>
      </p:grpSp>
      <p:sp>
        <p:nvSpPr>
          <p:cNvPr id="2" name="TextBox 17">
            <a:extLst>
              <a:ext uri="{FF2B5EF4-FFF2-40B4-BE49-F238E27FC236}">
                <a16:creationId xmlns:a16="http://schemas.microsoft.com/office/drawing/2014/main" id="{5195B565-D67F-7FF1-0EF5-E024F7FED9DC}"/>
              </a:ext>
            </a:extLst>
          </p:cNvPr>
          <p:cNvSpPr txBox="1"/>
          <p:nvPr/>
        </p:nvSpPr>
        <p:spPr>
          <a:xfrm>
            <a:off x="273928" y="1933930"/>
            <a:ext cx="5822071" cy="2829364"/>
          </a:xfrm>
          <a:prstGeom prst="rect">
            <a:avLst/>
          </a:prstGeom>
        </p:spPr>
        <p:txBody>
          <a:bodyPr lIns="0" tIns="0" rIns="0" bIns="0" rtlCol="0" anchor="t">
            <a:spAutoFit/>
          </a:bodyPr>
          <a:lstStyle/>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When I fell over,</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Dad gave me a hug.</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Then, he helped make a den,</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where we felt snug as a bug. </a:t>
            </a:r>
          </a:p>
          <a:p>
            <a:pPr algn="ctr">
              <a:lnSpc>
                <a:spcPts val="4533"/>
              </a:lnSpc>
            </a:pPr>
            <a:endPar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endParaRPr>
          </a:p>
        </p:txBody>
      </p:sp>
      <p:grpSp>
        <p:nvGrpSpPr>
          <p:cNvPr id="31" name="Group 30">
            <a:extLst>
              <a:ext uri="{FF2B5EF4-FFF2-40B4-BE49-F238E27FC236}">
                <a16:creationId xmlns:a16="http://schemas.microsoft.com/office/drawing/2014/main" id="{C1C83B0D-C412-C933-90C1-A9FD4D7C13F4}"/>
              </a:ext>
            </a:extLst>
          </p:cNvPr>
          <p:cNvGrpSpPr/>
          <p:nvPr/>
        </p:nvGrpSpPr>
        <p:grpSpPr>
          <a:xfrm>
            <a:off x="6157724" y="582949"/>
            <a:ext cx="5835526" cy="5176556"/>
            <a:chOff x="6037372" y="793398"/>
            <a:chExt cx="5924816" cy="5300728"/>
          </a:xfrm>
        </p:grpSpPr>
        <p:pic>
          <p:nvPicPr>
            <p:cNvPr id="30" name="Picture 29">
              <a:extLst>
                <a:ext uri="{FF2B5EF4-FFF2-40B4-BE49-F238E27FC236}">
                  <a16:creationId xmlns:a16="http://schemas.microsoft.com/office/drawing/2014/main" id="{30E76199-9D67-DC1B-1044-456DF47E8F9F}"/>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a:xfrm>
              <a:off x="6674814" y="793398"/>
              <a:ext cx="4620627" cy="4663571"/>
            </a:xfrm>
            <a:prstGeom prst="rect">
              <a:avLst/>
            </a:prstGeom>
          </p:spPr>
        </p:pic>
        <p:pic>
          <p:nvPicPr>
            <p:cNvPr id="11" name="Picture 10">
              <a:extLst>
                <a:ext uri="{FF2B5EF4-FFF2-40B4-BE49-F238E27FC236}">
                  <a16:creationId xmlns:a16="http://schemas.microsoft.com/office/drawing/2014/main" id="{ED5157EA-9D46-BC2F-2DA4-7CBB616DE0F4}"/>
                </a:ext>
              </a:extLst>
            </p:cNvPr>
            <p:cNvPicPr>
              <a:picLocks noChangeAspect="1"/>
            </p:cNvPicPr>
            <p:nvPr/>
          </p:nvPicPr>
          <p:blipFill>
            <a:blip r:embed="rId11" cstate="print">
              <a:extLst>
                <a:ext uri="{28A0092B-C50C-407E-A947-70E740481C1C}">
                  <a14:useLocalDpi xmlns:a14="http://schemas.microsoft.com/office/drawing/2010/main"/>
                </a:ext>
              </a:extLst>
            </a:blip>
            <a:srcRect/>
            <a:stretch>
              <a:fillRect/>
            </a:stretch>
          </p:blipFill>
          <p:spPr>
            <a:xfrm>
              <a:off x="6736253" y="4464972"/>
              <a:ext cx="4999603" cy="1629154"/>
            </a:xfrm>
            <a:prstGeom prst="rect">
              <a:avLst/>
            </a:prstGeom>
          </p:spPr>
        </p:pic>
        <p:pic>
          <p:nvPicPr>
            <p:cNvPr id="15" name="Picture 14">
              <a:extLst>
                <a:ext uri="{FF2B5EF4-FFF2-40B4-BE49-F238E27FC236}">
                  <a16:creationId xmlns:a16="http://schemas.microsoft.com/office/drawing/2014/main" id="{87865044-E11B-D9FA-798E-3FC805C794CD}"/>
                </a:ext>
              </a:extLst>
            </p:cNvPr>
            <p:cNvPicPr>
              <a:picLocks noChangeAspect="1"/>
            </p:cNvPicPr>
            <p:nvPr/>
          </p:nvPicPr>
          <p:blipFill>
            <a:blip r:embed="rId12" cstate="print">
              <a:extLst>
                <a:ext uri="{28A0092B-C50C-407E-A947-70E740481C1C}">
                  <a14:useLocalDpi xmlns:a14="http://schemas.microsoft.com/office/drawing/2010/main"/>
                </a:ext>
              </a:extLst>
            </a:blip>
            <a:srcRect/>
            <a:stretch>
              <a:fillRect/>
            </a:stretch>
          </p:blipFill>
          <p:spPr>
            <a:xfrm rot="21338586">
              <a:off x="9964451" y="3326472"/>
              <a:ext cx="1954911" cy="1970426"/>
            </a:xfrm>
            <a:prstGeom prst="rect">
              <a:avLst/>
            </a:prstGeom>
          </p:spPr>
        </p:pic>
        <p:pic>
          <p:nvPicPr>
            <p:cNvPr id="5" name="Picture 4">
              <a:extLst>
                <a:ext uri="{FF2B5EF4-FFF2-40B4-BE49-F238E27FC236}">
                  <a16:creationId xmlns:a16="http://schemas.microsoft.com/office/drawing/2014/main" id="{8DB37B5C-6DF9-1D7A-F281-8FCD83F470A6}"/>
                </a:ext>
              </a:extLst>
            </p:cNvPr>
            <p:cNvPicPr>
              <a:picLocks noChangeAspect="1"/>
            </p:cNvPicPr>
            <p:nvPr/>
          </p:nvPicPr>
          <p:blipFill>
            <a:blip r:embed="rId13" cstate="print">
              <a:extLst>
                <a:ext uri="{28A0092B-C50C-407E-A947-70E740481C1C}">
                  <a14:useLocalDpi xmlns:a14="http://schemas.microsoft.com/office/drawing/2010/main"/>
                </a:ext>
              </a:extLst>
            </a:blip>
            <a:srcRect/>
            <a:stretch>
              <a:fillRect/>
            </a:stretch>
          </p:blipFill>
          <p:spPr>
            <a:xfrm>
              <a:off x="9822419" y="4374912"/>
              <a:ext cx="2139769" cy="1578305"/>
            </a:xfrm>
            <a:prstGeom prst="rect">
              <a:avLst/>
            </a:prstGeom>
          </p:spPr>
        </p:pic>
        <p:pic>
          <p:nvPicPr>
            <p:cNvPr id="7" name="Picture 6">
              <a:extLst>
                <a:ext uri="{FF2B5EF4-FFF2-40B4-BE49-F238E27FC236}">
                  <a16:creationId xmlns:a16="http://schemas.microsoft.com/office/drawing/2014/main" id="{4813702E-11F0-0DAA-DD8F-020A189DC44F}"/>
                </a:ext>
              </a:extLst>
            </p:cNvPr>
            <p:cNvPicPr>
              <a:picLocks noChangeAspect="1"/>
            </p:cNvPicPr>
            <p:nvPr/>
          </p:nvPicPr>
          <p:blipFill>
            <a:blip r:embed="rId14" cstate="print">
              <a:extLst>
                <a:ext uri="{28A0092B-C50C-407E-A947-70E740481C1C}">
                  <a14:useLocalDpi xmlns:a14="http://schemas.microsoft.com/office/drawing/2010/main"/>
                </a:ext>
              </a:extLst>
            </a:blip>
            <a:srcRect/>
            <a:stretch>
              <a:fillRect/>
            </a:stretch>
          </p:blipFill>
          <p:spPr>
            <a:xfrm>
              <a:off x="6037372" y="3429000"/>
              <a:ext cx="2897594" cy="2215246"/>
            </a:xfrm>
            <a:prstGeom prst="rect">
              <a:avLst/>
            </a:prstGeom>
          </p:spPr>
        </p:pic>
        <p:pic>
          <p:nvPicPr>
            <p:cNvPr id="9" name="Picture 8">
              <a:extLst>
                <a:ext uri="{FF2B5EF4-FFF2-40B4-BE49-F238E27FC236}">
                  <a16:creationId xmlns:a16="http://schemas.microsoft.com/office/drawing/2014/main" id="{BFD94D44-2DC3-6179-7E9E-ED2B323AD288}"/>
                </a:ext>
              </a:extLst>
            </p:cNvPr>
            <p:cNvPicPr>
              <a:picLocks noChangeAspect="1"/>
            </p:cNvPicPr>
            <p:nvPr/>
          </p:nvPicPr>
          <p:blipFill>
            <a:blip r:embed="rId15" cstate="print">
              <a:extLst>
                <a:ext uri="{28A0092B-C50C-407E-A947-70E740481C1C}">
                  <a14:useLocalDpi xmlns:a14="http://schemas.microsoft.com/office/drawing/2010/main"/>
                </a:ext>
              </a:extLst>
            </a:blip>
            <a:srcRect/>
            <a:stretch>
              <a:fillRect/>
            </a:stretch>
          </p:blipFill>
          <p:spPr>
            <a:xfrm>
              <a:off x="6144796" y="4464972"/>
              <a:ext cx="1752033" cy="1563202"/>
            </a:xfrm>
            <a:prstGeom prst="rect">
              <a:avLst/>
            </a:prstGeom>
          </p:spPr>
        </p:pic>
      </p:grpSp>
    </p:spTree>
    <p:extLst>
      <p:ext uri="{BB962C8B-B14F-4D97-AF65-F5344CB8AC3E}">
        <p14:creationId xmlns:p14="http://schemas.microsoft.com/office/powerpoint/2010/main" val="385837147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accel="25000" fill="hold" nodeType="clickEffect" p14:presetBounceEnd="25000">
                                      <p:stCondLst>
                                        <p:cond delay="0"/>
                                      </p:stCondLst>
                                      <p:childTnLst>
                                        <p:set>
                                          <p:cBhvr>
                                            <p:cTn id="11" dur="1" fill="hold">
                                              <p:stCondLst>
                                                <p:cond delay="0"/>
                                              </p:stCondLst>
                                            </p:cTn>
                                            <p:tgtEl>
                                              <p:spTgt spid="31"/>
                                            </p:tgtEl>
                                            <p:attrNameLst>
                                              <p:attrName>style.visibility</p:attrName>
                                            </p:attrNameLst>
                                          </p:cBhvr>
                                          <p:to>
                                            <p:strVal val="visible"/>
                                          </p:to>
                                        </p:set>
                                        <p:anim calcmode="lin" valueType="num" p14:bounceEnd="25000">
                                          <p:cBhvr additive="base">
                                            <p:cTn id="12" dur="1600" fill="hold"/>
                                            <p:tgtEl>
                                              <p:spTgt spid="31"/>
                                            </p:tgtEl>
                                            <p:attrNameLst>
                                              <p:attrName>ppt_x</p:attrName>
                                            </p:attrNameLst>
                                          </p:cBhvr>
                                          <p:tavLst>
                                            <p:tav tm="0">
                                              <p:val>
                                                <p:strVal val="#ppt_x"/>
                                              </p:val>
                                            </p:tav>
                                            <p:tav tm="100000">
                                              <p:val>
                                                <p:strVal val="#ppt_x"/>
                                              </p:val>
                                            </p:tav>
                                          </p:tavLst>
                                        </p:anim>
                                        <p:anim calcmode="lin" valueType="num" p14:bounceEnd="25000">
                                          <p:cBhvr additive="base">
                                            <p:cTn id="13" dur="16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accel="25000" fill="hold" nodeType="clickEffect">
                                      <p:stCondLst>
                                        <p:cond delay="0"/>
                                      </p:stCondLst>
                                      <p:childTnLst>
                                        <p:set>
                                          <p:cBhvr>
                                            <p:cTn id="11" dur="1" fill="hold">
                                              <p:stCondLst>
                                                <p:cond delay="0"/>
                                              </p:stCondLst>
                                            </p:cTn>
                                            <p:tgtEl>
                                              <p:spTgt spid="31"/>
                                            </p:tgtEl>
                                            <p:attrNameLst>
                                              <p:attrName>style.visibility</p:attrName>
                                            </p:attrNameLst>
                                          </p:cBhvr>
                                          <p:to>
                                            <p:strVal val="visible"/>
                                          </p:to>
                                        </p:set>
                                        <p:anim calcmode="lin" valueType="num">
                                          <p:cBhvr additive="base">
                                            <p:cTn id="12" dur="1600" fill="hold"/>
                                            <p:tgtEl>
                                              <p:spTgt spid="31"/>
                                            </p:tgtEl>
                                            <p:attrNameLst>
                                              <p:attrName>ppt_x</p:attrName>
                                            </p:attrNameLst>
                                          </p:cBhvr>
                                          <p:tavLst>
                                            <p:tav tm="0">
                                              <p:val>
                                                <p:strVal val="#ppt_x"/>
                                              </p:val>
                                            </p:tav>
                                            <p:tav tm="100000">
                                              <p:val>
                                                <p:strVal val="#ppt_x"/>
                                              </p:val>
                                            </p:tav>
                                          </p:tavLst>
                                        </p:anim>
                                        <p:anim calcmode="lin" valueType="num">
                                          <p:cBhvr additive="base">
                                            <p:cTn id="13" dur="16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6445E51E-7096-97EB-79A0-3BD3C3E95916}"/>
            </a:ext>
          </a:extLst>
        </p:cNvPr>
        <p:cNvGrpSpPr/>
        <p:nvPr/>
      </p:nvGrpSpPr>
      <p:grpSpPr>
        <a:xfrm>
          <a:off x="0" y="0"/>
          <a:ext cx="0" cy="0"/>
          <a:chOff x="0" y="0"/>
          <a:chExt cx="0" cy="0"/>
        </a:xfrm>
      </p:grpSpPr>
      <p:grpSp>
        <p:nvGrpSpPr>
          <p:cNvPr id="21" name="Group 5">
            <a:extLst>
              <a:ext uri="{FF2B5EF4-FFF2-40B4-BE49-F238E27FC236}">
                <a16:creationId xmlns:a16="http://schemas.microsoft.com/office/drawing/2014/main" id="{E51B57CC-21FF-B18E-0265-021D2A683E0A}"/>
              </a:ext>
            </a:extLst>
          </p:cNvPr>
          <p:cNvGrpSpPr>
            <a:grpSpLocks noGrp="1" noUngrp="1" noRot="1" noMove="1" noResize="1"/>
          </p:cNvGrpSpPr>
          <p:nvPr/>
        </p:nvGrpSpPr>
        <p:grpSpPr>
          <a:xfrm>
            <a:off x="-112094" y="0"/>
            <a:ext cx="12217039" cy="6889520"/>
            <a:chOff x="0" y="0"/>
            <a:chExt cx="24434077" cy="13779040"/>
          </a:xfrm>
        </p:grpSpPr>
        <p:sp>
          <p:nvSpPr>
            <p:cNvPr id="22" name="Freeform 6">
              <a:extLst>
                <a:ext uri="{FF2B5EF4-FFF2-40B4-BE49-F238E27FC236}">
                  <a16:creationId xmlns:a16="http://schemas.microsoft.com/office/drawing/2014/main" id="{8B607066-2C60-06EA-2E09-28B850683929}"/>
                </a:ext>
              </a:extLst>
            </p:cNvPr>
            <p:cNvSpPr>
              <a:spLocks noGrp="1" noRot="1" noMove="1" noResize="1" noEditPoints="1" noAdjustHandles="1" noChangeArrowheads="1" noChangeShapeType="1"/>
            </p:cNvSpPr>
            <p:nvPr/>
          </p:nvSpPr>
          <p:spPr>
            <a:xfrm>
              <a:off x="0" y="258362"/>
              <a:ext cx="18649211" cy="13520678"/>
            </a:xfrm>
            <a:custGeom>
              <a:avLst/>
              <a:gdLst/>
              <a:ahLst/>
              <a:cxnLst/>
              <a:rect l="l" t="t" r="r" b="b"/>
              <a:pathLst>
                <a:path w="18649211" h="13520678">
                  <a:moveTo>
                    <a:pt x="0" y="0"/>
                  </a:moveTo>
                  <a:lnTo>
                    <a:pt x="18649211" y="0"/>
                  </a:lnTo>
                  <a:lnTo>
                    <a:pt x="18649211" y="13520678"/>
                  </a:lnTo>
                  <a:lnTo>
                    <a:pt x="0" y="1352067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sz="1200" dirty="0"/>
            </a:p>
          </p:txBody>
        </p:sp>
        <p:sp>
          <p:nvSpPr>
            <p:cNvPr id="23" name="Freeform 7">
              <a:extLst>
                <a:ext uri="{FF2B5EF4-FFF2-40B4-BE49-F238E27FC236}">
                  <a16:creationId xmlns:a16="http://schemas.microsoft.com/office/drawing/2014/main" id="{C4EAB724-0A1B-35DF-8EAD-F2584B7F9EC2}"/>
                </a:ext>
              </a:extLst>
            </p:cNvPr>
            <p:cNvSpPr>
              <a:spLocks noGrp="1" noRot="1" noMove="1" noResize="1" noEditPoints="1" noAdjustHandles="1" noChangeArrowheads="1" noChangeShapeType="1"/>
            </p:cNvSpPr>
            <p:nvPr/>
          </p:nvSpPr>
          <p:spPr>
            <a:xfrm rot="-5400000">
              <a:off x="1202808" y="652994"/>
              <a:ext cx="12605334" cy="13520678"/>
            </a:xfrm>
            <a:custGeom>
              <a:avLst/>
              <a:gdLst/>
              <a:ahLst/>
              <a:cxnLst/>
              <a:rect l="l" t="t" r="r" b="b"/>
              <a:pathLst>
                <a:path w="12605334" h="13520678">
                  <a:moveTo>
                    <a:pt x="0" y="0"/>
                  </a:moveTo>
                  <a:lnTo>
                    <a:pt x="12605334" y="0"/>
                  </a:lnTo>
                  <a:lnTo>
                    <a:pt x="12605334" y="13520678"/>
                  </a:lnTo>
                  <a:lnTo>
                    <a:pt x="0" y="1352067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4" name="Freeform 8">
              <a:extLst>
                <a:ext uri="{FF2B5EF4-FFF2-40B4-BE49-F238E27FC236}">
                  <a16:creationId xmlns:a16="http://schemas.microsoft.com/office/drawing/2014/main" id="{00DA9941-11AA-7DBF-9014-02755413DA5C}"/>
                </a:ext>
              </a:extLst>
            </p:cNvPr>
            <p:cNvSpPr>
              <a:spLocks noGrp="1" noRot="1" noMove="1" noResize="1" noEditPoints="1" noAdjustHandles="1" noChangeArrowheads="1" noChangeShapeType="1"/>
            </p:cNvSpPr>
            <p:nvPr/>
          </p:nvSpPr>
          <p:spPr>
            <a:xfrm rot="-10800000">
              <a:off x="5958976" y="0"/>
              <a:ext cx="18475101" cy="13394448"/>
            </a:xfrm>
            <a:custGeom>
              <a:avLst/>
              <a:gdLst/>
              <a:ahLst/>
              <a:cxnLst/>
              <a:rect l="l" t="t" r="r" b="b"/>
              <a:pathLst>
                <a:path w="18475101" h="13394448">
                  <a:moveTo>
                    <a:pt x="0" y="0"/>
                  </a:moveTo>
                  <a:lnTo>
                    <a:pt x="18475101" y="0"/>
                  </a:lnTo>
                  <a:lnTo>
                    <a:pt x="18475101" y="13394448"/>
                  </a:lnTo>
                  <a:lnTo>
                    <a:pt x="0" y="1339444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5" name="Freeform 9">
              <a:extLst>
                <a:ext uri="{FF2B5EF4-FFF2-40B4-BE49-F238E27FC236}">
                  <a16:creationId xmlns:a16="http://schemas.microsoft.com/office/drawing/2014/main" id="{C872F5F5-1628-15EF-B9CA-C6FBE51AE339}"/>
                </a:ext>
              </a:extLst>
            </p:cNvPr>
            <p:cNvSpPr>
              <a:spLocks noGrp="1" noRot="1" noMove="1" noResize="1" noEditPoints="1" noAdjustHandles="1" noChangeArrowheads="1" noChangeShapeType="1"/>
            </p:cNvSpPr>
            <p:nvPr/>
          </p:nvSpPr>
          <p:spPr>
            <a:xfrm rot="5400000">
              <a:off x="10754849" y="-390948"/>
              <a:ext cx="12487650" cy="13394448"/>
            </a:xfrm>
            <a:custGeom>
              <a:avLst/>
              <a:gdLst/>
              <a:ahLst/>
              <a:cxnLst/>
              <a:rect l="l" t="t" r="r" b="b"/>
              <a:pathLst>
                <a:path w="12487650" h="13394448">
                  <a:moveTo>
                    <a:pt x="0" y="0"/>
                  </a:moveTo>
                  <a:lnTo>
                    <a:pt x="12487650" y="0"/>
                  </a:lnTo>
                  <a:lnTo>
                    <a:pt x="12487650" y="13394448"/>
                  </a:lnTo>
                  <a:lnTo>
                    <a:pt x="0" y="13394448"/>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6" name="Freeform 10">
              <a:extLst>
                <a:ext uri="{FF2B5EF4-FFF2-40B4-BE49-F238E27FC236}">
                  <a16:creationId xmlns:a16="http://schemas.microsoft.com/office/drawing/2014/main" id="{CBE16E0E-9F23-F446-5E61-138A7B925C04}"/>
                </a:ext>
              </a:extLst>
            </p:cNvPr>
            <p:cNvSpPr>
              <a:spLocks noGrp="1" noRot="1" noMove="1" noResize="1" noEditPoints="1" noAdjustHandles="1" noChangeArrowheads="1" noChangeShapeType="1"/>
            </p:cNvSpPr>
            <p:nvPr/>
          </p:nvSpPr>
          <p:spPr>
            <a:xfrm>
              <a:off x="551050" y="594300"/>
              <a:ext cx="23342103" cy="12848800"/>
            </a:xfrm>
            <a:custGeom>
              <a:avLst/>
              <a:gdLst/>
              <a:ahLst/>
              <a:cxnLst/>
              <a:rect l="l" t="t" r="r" b="b"/>
              <a:pathLst>
                <a:path w="23342103" h="12848800">
                  <a:moveTo>
                    <a:pt x="0" y="0"/>
                  </a:moveTo>
                  <a:lnTo>
                    <a:pt x="23342103" y="0"/>
                  </a:lnTo>
                  <a:lnTo>
                    <a:pt x="23342103" y="12848801"/>
                  </a:lnTo>
                  <a:lnTo>
                    <a:pt x="0" y="12848801"/>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7" name="Freeform 11">
              <a:extLst>
                <a:ext uri="{FF2B5EF4-FFF2-40B4-BE49-F238E27FC236}">
                  <a16:creationId xmlns:a16="http://schemas.microsoft.com/office/drawing/2014/main" id="{502AFF68-5DFA-6DDE-FDEA-9F3320A81C33}"/>
                </a:ext>
              </a:extLst>
            </p:cNvPr>
            <p:cNvSpPr>
              <a:spLocks noGrp="1" noRot="1" noMove="1" noResize="1" noEditPoints="1" noAdjustHandles="1" noChangeArrowheads="1" noChangeShapeType="1"/>
            </p:cNvSpPr>
            <p:nvPr/>
          </p:nvSpPr>
          <p:spPr>
            <a:xfrm>
              <a:off x="12416187" y="594300"/>
              <a:ext cx="11671051" cy="12848800"/>
            </a:xfrm>
            <a:custGeom>
              <a:avLst/>
              <a:gdLst/>
              <a:ahLst/>
              <a:cxnLst/>
              <a:rect l="l" t="t" r="r" b="b"/>
              <a:pathLst>
                <a:path w="11671051" h="12848800">
                  <a:moveTo>
                    <a:pt x="0" y="0"/>
                  </a:moveTo>
                  <a:lnTo>
                    <a:pt x="11671052" y="0"/>
                  </a:lnTo>
                  <a:lnTo>
                    <a:pt x="11671052" y="12848801"/>
                  </a:lnTo>
                  <a:lnTo>
                    <a:pt x="0" y="12848801"/>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sp>
          <p:nvSpPr>
            <p:cNvPr id="28" name="Freeform 12">
              <a:extLst>
                <a:ext uri="{FF2B5EF4-FFF2-40B4-BE49-F238E27FC236}">
                  <a16:creationId xmlns:a16="http://schemas.microsoft.com/office/drawing/2014/main" id="{A10B32A5-ADC8-A2CD-83AD-CF9F16F956FB}"/>
                </a:ext>
              </a:extLst>
            </p:cNvPr>
            <p:cNvSpPr>
              <a:spLocks noGrp="1" noRot="1" noMove="1" noResize="1" noEditPoints="1" noAdjustHandles="1" noChangeArrowheads="1" noChangeShapeType="1"/>
            </p:cNvSpPr>
            <p:nvPr/>
          </p:nvSpPr>
          <p:spPr>
            <a:xfrm>
              <a:off x="745136" y="433600"/>
              <a:ext cx="23342103" cy="12848800"/>
            </a:xfrm>
            <a:custGeom>
              <a:avLst/>
              <a:gdLst/>
              <a:ahLst/>
              <a:cxnLst/>
              <a:rect l="l" t="t" r="r" b="b"/>
              <a:pathLst>
                <a:path w="23342103" h="12848800">
                  <a:moveTo>
                    <a:pt x="0" y="0"/>
                  </a:moveTo>
                  <a:lnTo>
                    <a:pt x="23342103" y="0"/>
                  </a:lnTo>
                  <a:lnTo>
                    <a:pt x="23342103" y="12848800"/>
                  </a:lnTo>
                  <a:lnTo>
                    <a:pt x="0" y="12848800"/>
                  </a:lnTo>
                  <a:lnTo>
                    <a:pt x="0" y="0"/>
                  </a:lnTo>
                  <a:close/>
                </a:path>
              </a:pathLst>
            </a:custGeom>
            <a:blipFill>
              <a:blip r:embed="rId9"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9" name="Freeform 13">
              <a:extLst>
                <a:ext uri="{FF2B5EF4-FFF2-40B4-BE49-F238E27FC236}">
                  <a16:creationId xmlns:a16="http://schemas.microsoft.com/office/drawing/2014/main" id="{6C184516-489D-BDDE-D569-CD3C18B77DA9}"/>
                </a:ext>
              </a:extLst>
            </p:cNvPr>
            <p:cNvSpPr>
              <a:spLocks noGrp="1" noRot="1" noMove="1" noResize="1" noEditPoints="1" noAdjustHandles="1" noChangeArrowheads="1" noChangeShapeType="1"/>
            </p:cNvSpPr>
            <p:nvPr/>
          </p:nvSpPr>
          <p:spPr>
            <a:xfrm>
              <a:off x="12416187" y="465120"/>
              <a:ext cx="11671051" cy="12848800"/>
            </a:xfrm>
            <a:custGeom>
              <a:avLst/>
              <a:gdLst/>
              <a:ahLst/>
              <a:cxnLst/>
              <a:rect l="l" t="t" r="r" b="b"/>
              <a:pathLst>
                <a:path w="11671051" h="12848800">
                  <a:moveTo>
                    <a:pt x="0" y="0"/>
                  </a:moveTo>
                  <a:lnTo>
                    <a:pt x="11671052" y="0"/>
                  </a:lnTo>
                  <a:lnTo>
                    <a:pt x="11671052" y="12848800"/>
                  </a:lnTo>
                  <a:lnTo>
                    <a:pt x="0" y="12848800"/>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dirty="0"/>
            </a:p>
          </p:txBody>
        </p:sp>
      </p:grpSp>
      <p:sp>
        <p:nvSpPr>
          <p:cNvPr id="2" name="TextBox 17">
            <a:extLst>
              <a:ext uri="{FF2B5EF4-FFF2-40B4-BE49-F238E27FC236}">
                <a16:creationId xmlns:a16="http://schemas.microsoft.com/office/drawing/2014/main" id="{51C77E27-BE74-E579-91E4-AAF263FD61C9}"/>
              </a:ext>
            </a:extLst>
          </p:cNvPr>
          <p:cNvSpPr txBox="1"/>
          <p:nvPr/>
        </p:nvSpPr>
        <p:spPr>
          <a:xfrm>
            <a:off x="6158768" y="2209976"/>
            <a:ext cx="5822071" cy="3406445"/>
          </a:xfrm>
          <a:prstGeom prst="rect">
            <a:avLst/>
          </a:prstGeom>
        </p:spPr>
        <p:txBody>
          <a:bodyPr lIns="0" tIns="0" rIns="0" bIns="0" rtlCol="0" anchor="t">
            <a:spAutoFit/>
          </a:bodyPr>
          <a:lstStyle/>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Dad made us all dinner.</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We had it in our den.</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We ate up everything,</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but I forgot to say thank you again. </a:t>
            </a:r>
          </a:p>
          <a:p>
            <a:pPr algn="ctr">
              <a:lnSpc>
                <a:spcPts val="4533"/>
              </a:lnSpc>
            </a:pPr>
            <a:endPar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endParaRPr>
          </a:p>
          <a:p>
            <a:pPr algn="ctr">
              <a:lnSpc>
                <a:spcPts val="4533"/>
              </a:lnSpc>
            </a:pPr>
            <a:endPar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endParaRPr>
          </a:p>
        </p:txBody>
      </p:sp>
      <p:pic>
        <p:nvPicPr>
          <p:cNvPr id="4" name="Picture 3">
            <a:extLst>
              <a:ext uri="{FF2B5EF4-FFF2-40B4-BE49-F238E27FC236}">
                <a16:creationId xmlns:a16="http://schemas.microsoft.com/office/drawing/2014/main" id="{E8C72CCA-6EA0-3892-4CEE-971B72A4C126}"/>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a:xfrm>
            <a:off x="898587" y="898455"/>
            <a:ext cx="4559300" cy="5061089"/>
          </a:xfrm>
          <a:prstGeom prst="rect">
            <a:avLst/>
          </a:prstGeom>
        </p:spPr>
      </p:pic>
    </p:spTree>
    <p:extLst>
      <p:ext uri="{BB962C8B-B14F-4D97-AF65-F5344CB8AC3E}">
        <p14:creationId xmlns:p14="http://schemas.microsoft.com/office/powerpoint/2010/main" val="26103650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accel="25000" fill="hold" nodeType="clickEffect" p14:presetBounceEnd="25000">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14:bounceEnd="25000">
                                          <p:cBhvr additive="base">
                                            <p:cTn id="12" dur="1600" fill="hold"/>
                                            <p:tgtEl>
                                              <p:spTgt spid="4"/>
                                            </p:tgtEl>
                                            <p:attrNameLst>
                                              <p:attrName>ppt_x</p:attrName>
                                            </p:attrNameLst>
                                          </p:cBhvr>
                                          <p:tavLst>
                                            <p:tav tm="0">
                                              <p:val>
                                                <p:strVal val="#ppt_x"/>
                                              </p:val>
                                            </p:tav>
                                            <p:tav tm="100000">
                                              <p:val>
                                                <p:strVal val="#ppt_x"/>
                                              </p:val>
                                            </p:tav>
                                          </p:tavLst>
                                        </p:anim>
                                        <p:anim calcmode="lin" valueType="num" p14:bounceEnd="25000">
                                          <p:cBhvr additive="base">
                                            <p:cTn id="13" dur="16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accel="2500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1600" fill="hold"/>
                                            <p:tgtEl>
                                              <p:spTgt spid="4"/>
                                            </p:tgtEl>
                                            <p:attrNameLst>
                                              <p:attrName>ppt_x</p:attrName>
                                            </p:attrNameLst>
                                          </p:cBhvr>
                                          <p:tavLst>
                                            <p:tav tm="0">
                                              <p:val>
                                                <p:strVal val="#ppt_x"/>
                                              </p:val>
                                            </p:tav>
                                            <p:tav tm="100000">
                                              <p:val>
                                                <p:strVal val="#ppt_x"/>
                                              </p:val>
                                            </p:tav>
                                          </p:tavLst>
                                        </p:anim>
                                        <p:anim calcmode="lin" valueType="num">
                                          <p:cBhvr additive="base">
                                            <p:cTn id="13" dur="16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02636CAF-98D5-CCA1-EEB8-FD0578FA0BB9}"/>
            </a:ext>
          </a:extLst>
        </p:cNvPr>
        <p:cNvGrpSpPr/>
        <p:nvPr/>
      </p:nvGrpSpPr>
      <p:grpSpPr>
        <a:xfrm>
          <a:off x="0" y="0"/>
          <a:ext cx="0" cy="0"/>
          <a:chOff x="0" y="0"/>
          <a:chExt cx="0" cy="0"/>
        </a:xfrm>
      </p:grpSpPr>
      <p:grpSp>
        <p:nvGrpSpPr>
          <p:cNvPr id="21" name="Group 5">
            <a:extLst>
              <a:ext uri="{FF2B5EF4-FFF2-40B4-BE49-F238E27FC236}">
                <a16:creationId xmlns:a16="http://schemas.microsoft.com/office/drawing/2014/main" id="{5A233BCC-D0F0-EBCD-24B8-0AB256111E8B}"/>
              </a:ext>
            </a:extLst>
          </p:cNvPr>
          <p:cNvGrpSpPr>
            <a:grpSpLocks noGrp="1" noUngrp="1" noRot="1" noMove="1" noResize="1"/>
          </p:cNvGrpSpPr>
          <p:nvPr/>
        </p:nvGrpSpPr>
        <p:grpSpPr>
          <a:xfrm>
            <a:off x="-112094" y="0"/>
            <a:ext cx="12217039" cy="6889520"/>
            <a:chOff x="0" y="0"/>
            <a:chExt cx="24434077" cy="13779040"/>
          </a:xfrm>
        </p:grpSpPr>
        <p:sp>
          <p:nvSpPr>
            <p:cNvPr id="22" name="Freeform 6">
              <a:extLst>
                <a:ext uri="{FF2B5EF4-FFF2-40B4-BE49-F238E27FC236}">
                  <a16:creationId xmlns:a16="http://schemas.microsoft.com/office/drawing/2014/main" id="{6454AAE4-6ED3-6432-A039-0FC9850BEAC0}"/>
                </a:ext>
              </a:extLst>
            </p:cNvPr>
            <p:cNvSpPr>
              <a:spLocks noGrp="1" noRot="1" noMove="1" noResize="1" noEditPoints="1" noAdjustHandles="1" noChangeArrowheads="1" noChangeShapeType="1"/>
            </p:cNvSpPr>
            <p:nvPr/>
          </p:nvSpPr>
          <p:spPr>
            <a:xfrm>
              <a:off x="0" y="258362"/>
              <a:ext cx="18649211" cy="13520678"/>
            </a:xfrm>
            <a:custGeom>
              <a:avLst/>
              <a:gdLst/>
              <a:ahLst/>
              <a:cxnLst/>
              <a:rect l="l" t="t" r="r" b="b"/>
              <a:pathLst>
                <a:path w="18649211" h="13520678">
                  <a:moveTo>
                    <a:pt x="0" y="0"/>
                  </a:moveTo>
                  <a:lnTo>
                    <a:pt x="18649211" y="0"/>
                  </a:lnTo>
                  <a:lnTo>
                    <a:pt x="18649211" y="13520678"/>
                  </a:lnTo>
                  <a:lnTo>
                    <a:pt x="0" y="1352067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sz="1200" dirty="0"/>
            </a:p>
          </p:txBody>
        </p:sp>
        <p:sp>
          <p:nvSpPr>
            <p:cNvPr id="23" name="Freeform 7">
              <a:extLst>
                <a:ext uri="{FF2B5EF4-FFF2-40B4-BE49-F238E27FC236}">
                  <a16:creationId xmlns:a16="http://schemas.microsoft.com/office/drawing/2014/main" id="{D891E0A4-3E4D-D060-A289-24035BC4C11B}"/>
                </a:ext>
              </a:extLst>
            </p:cNvPr>
            <p:cNvSpPr>
              <a:spLocks noGrp="1" noRot="1" noMove="1" noResize="1" noEditPoints="1" noAdjustHandles="1" noChangeArrowheads="1" noChangeShapeType="1"/>
            </p:cNvSpPr>
            <p:nvPr/>
          </p:nvSpPr>
          <p:spPr>
            <a:xfrm rot="-5400000">
              <a:off x="1202808" y="652994"/>
              <a:ext cx="12605334" cy="13520678"/>
            </a:xfrm>
            <a:custGeom>
              <a:avLst/>
              <a:gdLst/>
              <a:ahLst/>
              <a:cxnLst/>
              <a:rect l="l" t="t" r="r" b="b"/>
              <a:pathLst>
                <a:path w="12605334" h="13520678">
                  <a:moveTo>
                    <a:pt x="0" y="0"/>
                  </a:moveTo>
                  <a:lnTo>
                    <a:pt x="12605334" y="0"/>
                  </a:lnTo>
                  <a:lnTo>
                    <a:pt x="12605334" y="13520678"/>
                  </a:lnTo>
                  <a:lnTo>
                    <a:pt x="0" y="1352067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4" name="Freeform 8">
              <a:extLst>
                <a:ext uri="{FF2B5EF4-FFF2-40B4-BE49-F238E27FC236}">
                  <a16:creationId xmlns:a16="http://schemas.microsoft.com/office/drawing/2014/main" id="{BD60B184-6443-F456-549F-20F719B69C68}"/>
                </a:ext>
              </a:extLst>
            </p:cNvPr>
            <p:cNvSpPr>
              <a:spLocks noGrp="1" noRot="1" noMove="1" noResize="1" noEditPoints="1" noAdjustHandles="1" noChangeArrowheads="1" noChangeShapeType="1"/>
            </p:cNvSpPr>
            <p:nvPr/>
          </p:nvSpPr>
          <p:spPr>
            <a:xfrm rot="-10800000">
              <a:off x="5958976" y="0"/>
              <a:ext cx="18475101" cy="13394448"/>
            </a:xfrm>
            <a:custGeom>
              <a:avLst/>
              <a:gdLst/>
              <a:ahLst/>
              <a:cxnLst/>
              <a:rect l="l" t="t" r="r" b="b"/>
              <a:pathLst>
                <a:path w="18475101" h="13394448">
                  <a:moveTo>
                    <a:pt x="0" y="0"/>
                  </a:moveTo>
                  <a:lnTo>
                    <a:pt x="18475101" y="0"/>
                  </a:lnTo>
                  <a:lnTo>
                    <a:pt x="18475101" y="13394448"/>
                  </a:lnTo>
                  <a:lnTo>
                    <a:pt x="0" y="1339444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5" name="Freeform 9">
              <a:extLst>
                <a:ext uri="{FF2B5EF4-FFF2-40B4-BE49-F238E27FC236}">
                  <a16:creationId xmlns:a16="http://schemas.microsoft.com/office/drawing/2014/main" id="{B423B0C2-019C-2975-5226-1DDDD68530F9}"/>
                </a:ext>
              </a:extLst>
            </p:cNvPr>
            <p:cNvSpPr>
              <a:spLocks noGrp="1" noRot="1" noMove="1" noResize="1" noEditPoints="1" noAdjustHandles="1" noChangeArrowheads="1" noChangeShapeType="1"/>
            </p:cNvSpPr>
            <p:nvPr/>
          </p:nvSpPr>
          <p:spPr>
            <a:xfrm rot="5400000">
              <a:off x="10754849" y="-390948"/>
              <a:ext cx="12487650" cy="13394448"/>
            </a:xfrm>
            <a:custGeom>
              <a:avLst/>
              <a:gdLst/>
              <a:ahLst/>
              <a:cxnLst/>
              <a:rect l="l" t="t" r="r" b="b"/>
              <a:pathLst>
                <a:path w="12487650" h="13394448">
                  <a:moveTo>
                    <a:pt x="0" y="0"/>
                  </a:moveTo>
                  <a:lnTo>
                    <a:pt x="12487650" y="0"/>
                  </a:lnTo>
                  <a:lnTo>
                    <a:pt x="12487650" y="13394448"/>
                  </a:lnTo>
                  <a:lnTo>
                    <a:pt x="0" y="13394448"/>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6" name="Freeform 10">
              <a:extLst>
                <a:ext uri="{FF2B5EF4-FFF2-40B4-BE49-F238E27FC236}">
                  <a16:creationId xmlns:a16="http://schemas.microsoft.com/office/drawing/2014/main" id="{8A56076F-7410-D44F-ED26-122C6B8FA86D}"/>
                </a:ext>
              </a:extLst>
            </p:cNvPr>
            <p:cNvSpPr>
              <a:spLocks noGrp="1" noRot="1" noMove="1" noResize="1" noEditPoints="1" noAdjustHandles="1" noChangeArrowheads="1" noChangeShapeType="1"/>
            </p:cNvSpPr>
            <p:nvPr/>
          </p:nvSpPr>
          <p:spPr>
            <a:xfrm>
              <a:off x="551050" y="594300"/>
              <a:ext cx="23342103" cy="12848800"/>
            </a:xfrm>
            <a:custGeom>
              <a:avLst/>
              <a:gdLst/>
              <a:ahLst/>
              <a:cxnLst/>
              <a:rect l="l" t="t" r="r" b="b"/>
              <a:pathLst>
                <a:path w="23342103" h="12848800">
                  <a:moveTo>
                    <a:pt x="0" y="0"/>
                  </a:moveTo>
                  <a:lnTo>
                    <a:pt x="23342103" y="0"/>
                  </a:lnTo>
                  <a:lnTo>
                    <a:pt x="23342103" y="12848801"/>
                  </a:lnTo>
                  <a:lnTo>
                    <a:pt x="0" y="12848801"/>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7" name="Freeform 11">
              <a:extLst>
                <a:ext uri="{FF2B5EF4-FFF2-40B4-BE49-F238E27FC236}">
                  <a16:creationId xmlns:a16="http://schemas.microsoft.com/office/drawing/2014/main" id="{716FB136-6755-7674-53FF-BF8F04CF89DD}"/>
                </a:ext>
              </a:extLst>
            </p:cNvPr>
            <p:cNvSpPr>
              <a:spLocks noGrp="1" noRot="1" noMove="1" noResize="1" noEditPoints="1" noAdjustHandles="1" noChangeArrowheads="1" noChangeShapeType="1"/>
            </p:cNvSpPr>
            <p:nvPr/>
          </p:nvSpPr>
          <p:spPr>
            <a:xfrm>
              <a:off x="12416187" y="594300"/>
              <a:ext cx="11671051" cy="12848800"/>
            </a:xfrm>
            <a:custGeom>
              <a:avLst/>
              <a:gdLst/>
              <a:ahLst/>
              <a:cxnLst/>
              <a:rect l="l" t="t" r="r" b="b"/>
              <a:pathLst>
                <a:path w="11671051" h="12848800">
                  <a:moveTo>
                    <a:pt x="0" y="0"/>
                  </a:moveTo>
                  <a:lnTo>
                    <a:pt x="11671052" y="0"/>
                  </a:lnTo>
                  <a:lnTo>
                    <a:pt x="11671052" y="12848801"/>
                  </a:lnTo>
                  <a:lnTo>
                    <a:pt x="0" y="12848801"/>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sp>
          <p:nvSpPr>
            <p:cNvPr id="28" name="Freeform 12">
              <a:extLst>
                <a:ext uri="{FF2B5EF4-FFF2-40B4-BE49-F238E27FC236}">
                  <a16:creationId xmlns:a16="http://schemas.microsoft.com/office/drawing/2014/main" id="{AB620275-7114-63C1-8DBE-10D94D4756C7}"/>
                </a:ext>
              </a:extLst>
            </p:cNvPr>
            <p:cNvSpPr>
              <a:spLocks noGrp="1" noRot="1" noMove="1" noResize="1" noEditPoints="1" noAdjustHandles="1" noChangeArrowheads="1" noChangeShapeType="1"/>
            </p:cNvSpPr>
            <p:nvPr/>
          </p:nvSpPr>
          <p:spPr>
            <a:xfrm>
              <a:off x="745136" y="433600"/>
              <a:ext cx="23342103" cy="12848800"/>
            </a:xfrm>
            <a:custGeom>
              <a:avLst/>
              <a:gdLst/>
              <a:ahLst/>
              <a:cxnLst/>
              <a:rect l="l" t="t" r="r" b="b"/>
              <a:pathLst>
                <a:path w="23342103" h="12848800">
                  <a:moveTo>
                    <a:pt x="0" y="0"/>
                  </a:moveTo>
                  <a:lnTo>
                    <a:pt x="23342103" y="0"/>
                  </a:lnTo>
                  <a:lnTo>
                    <a:pt x="23342103" y="12848800"/>
                  </a:lnTo>
                  <a:lnTo>
                    <a:pt x="0" y="12848800"/>
                  </a:lnTo>
                  <a:lnTo>
                    <a:pt x="0" y="0"/>
                  </a:lnTo>
                  <a:close/>
                </a:path>
              </a:pathLst>
            </a:custGeom>
            <a:blipFill>
              <a:blip r:embed="rId9"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9" name="Freeform 13">
              <a:extLst>
                <a:ext uri="{FF2B5EF4-FFF2-40B4-BE49-F238E27FC236}">
                  <a16:creationId xmlns:a16="http://schemas.microsoft.com/office/drawing/2014/main" id="{392C8089-F481-1ECC-4772-746F906F5708}"/>
                </a:ext>
              </a:extLst>
            </p:cNvPr>
            <p:cNvSpPr>
              <a:spLocks noGrp="1" noRot="1" noMove="1" noResize="1" noEditPoints="1" noAdjustHandles="1" noChangeArrowheads="1" noChangeShapeType="1"/>
            </p:cNvSpPr>
            <p:nvPr/>
          </p:nvSpPr>
          <p:spPr>
            <a:xfrm>
              <a:off x="12416187" y="465120"/>
              <a:ext cx="11671051" cy="12848800"/>
            </a:xfrm>
            <a:custGeom>
              <a:avLst/>
              <a:gdLst/>
              <a:ahLst/>
              <a:cxnLst/>
              <a:rect l="l" t="t" r="r" b="b"/>
              <a:pathLst>
                <a:path w="11671051" h="12848800">
                  <a:moveTo>
                    <a:pt x="0" y="0"/>
                  </a:moveTo>
                  <a:lnTo>
                    <a:pt x="11671052" y="0"/>
                  </a:lnTo>
                  <a:lnTo>
                    <a:pt x="11671052" y="12848800"/>
                  </a:lnTo>
                  <a:lnTo>
                    <a:pt x="0" y="12848800"/>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dirty="0"/>
            </a:p>
          </p:txBody>
        </p:sp>
      </p:grpSp>
      <p:sp>
        <p:nvSpPr>
          <p:cNvPr id="2" name="TextBox 17">
            <a:extLst>
              <a:ext uri="{FF2B5EF4-FFF2-40B4-BE49-F238E27FC236}">
                <a16:creationId xmlns:a16="http://schemas.microsoft.com/office/drawing/2014/main" id="{5717FB58-5C29-8751-5E0A-AE830DB8386D}"/>
              </a:ext>
            </a:extLst>
          </p:cNvPr>
          <p:cNvSpPr txBox="1"/>
          <p:nvPr/>
        </p:nvSpPr>
        <p:spPr>
          <a:xfrm>
            <a:off x="273929" y="908828"/>
            <a:ext cx="5822071" cy="1675202"/>
          </a:xfrm>
          <a:prstGeom prst="rect">
            <a:avLst/>
          </a:prstGeom>
        </p:spPr>
        <p:txBody>
          <a:bodyPr lIns="0" tIns="0" rIns="0" bIns="0" rtlCol="0" anchor="t">
            <a:spAutoFit/>
          </a:bodyPr>
          <a:lstStyle/>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Dad tucked us into bed</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and finished reading “Turbo Toad”.</a:t>
            </a:r>
          </a:p>
          <a:p>
            <a:pPr algn="ctr">
              <a:lnSpc>
                <a:spcPts val="4533"/>
              </a:lnSpc>
            </a:pPr>
            <a:endPar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endParaRPr>
          </a:p>
        </p:txBody>
      </p:sp>
      <p:sp>
        <p:nvSpPr>
          <p:cNvPr id="6" name="TextBox 17">
            <a:extLst>
              <a:ext uri="{FF2B5EF4-FFF2-40B4-BE49-F238E27FC236}">
                <a16:creationId xmlns:a16="http://schemas.microsoft.com/office/drawing/2014/main" id="{42E7520A-3E1C-7650-6F6D-4ED666B53764}"/>
              </a:ext>
            </a:extLst>
          </p:cNvPr>
          <p:cNvSpPr txBox="1"/>
          <p:nvPr/>
        </p:nvSpPr>
        <p:spPr>
          <a:xfrm>
            <a:off x="6025866" y="934310"/>
            <a:ext cx="5822071" cy="1675202"/>
          </a:xfrm>
          <a:prstGeom prst="rect">
            <a:avLst/>
          </a:prstGeom>
        </p:spPr>
        <p:txBody>
          <a:bodyPr lIns="0" tIns="0" rIns="0" bIns="0" rtlCol="0" anchor="t">
            <a:spAutoFit/>
          </a:bodyPr>
          <a:lstStyle/>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He did all the silly voices,</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as we drifted into sleep mode.</a:t>
            </a:r>
          </a:p>
          <a:p>
            <a:pPr algn="ctr">
              <a:lnSpc>
                <a:spcPts val="4533"/>
              </a:lnSpc>
            </a:pPr>
            <a:endPar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endParaRPr>
          </a:p>
        </p:txBody>
      </p:sp>
      <p:pic>
        <p:nvPicPr>
          <p:cNvPr id="7" name="Picture 6">
            <a:extLst>
              <a:ext uri="{FF2B5EF4-FFF2-40B4-BE49-F238E27FC236}">
                <a16:creationId xmlns:a16="http://schemas.microsoft.com/office/drawing/2014/main" id="{7B352FAF-6BC0-E5B5-337B-4CAEF544928E}"/>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a:xfrm>
            <a:off x="769568" y="2409067"/>
            <a:ext cx="4830792" cy="3729808"/>
          </a:xfrm>
          <a:prstGeom prst="rect">
            <a:avLst/>
          </a:prstGeom>
        </p:spPr>
      </p:pic>
      <p:pic>
        <p:nvPicPr>
          <p:cNvPr id="10" name="Picture 9">
            <a:extLst>
              <a:ext uri="{FF2B5EF4-FFF2-40B4-BE49-F238E27FC236}">
                <a16:creationId xmlns:a16="http://schemas.microsoft.com/office/drawing/2014/main" id="{E15EA4C0-D9A4-187A-17AB-B306D4158097}"/>
              </a:ext>
            </a:extLst>
          </p:cNvPr>
          <p:cNvPicPr>
            <a:picLocks noChangeAspect="1"/>
          </p:cNvPicPr>
          <p:nvPr/>
        </p:nvPicPr>
        <p:blipFill>
          <a:blip r:embed="rId11" cstate="print">
            <a:extLst>
              <a:ext uri="{28A0092B-C50C-407E-A947-70E740481C1C}">
                <a14:useLocalDpi xmlns:a14="http://schemas.microsoft.com/office/drawing/2010/main"/>
              </a:ext>
            </a:extLst>
          </a:blip>
          <a:srcRect/>
          <a:stretch>
            <a:fillRect/>
          </a:stretch>
        </p:blipFill>
        <p:spPr>
          <a:xfrm>
            <a:off x="8479531" y="2875437"/>
            <a:ext cx="3580700" cy="3567583"/>
          </a:xfrm>
          <a:prstGeom prst="rect">
            <a:avLst/>
          </a:prstGeom>
        </p:spPr>
      </p:pic>
      <p:pic>
        <p:nvPicPr>
          <p:cNvPr id="12" name="Picture 11">
            <a:extLst>
              <a:ext uri="{FF2B5EF4-FFF2-40B4-BE49-F238E27FC236}">
                <a16:creationId xmlns:a16="http://schemas.microsoft.com/office/drawing/2014/main" id="{9BF03837-2146-E905-10D9-61930095C927}"/>
              </a:ext>
            </a:extLst>
          </p:cNvPr>
          <p:cNvPicPr>
            <a:picLocks noChangeAspect="1"/>
          </p:cNvPicPr>
          <p:nvPr/>
        </p:nvPicPr>
        <p:blipFill>
          <a:blip r:embed="rId12" cstate="print">
            <a:extLst>
              <a:ext uri="{28A0092B-C50C-407E-A947-70E740481C1C}">
                <a14:useLocalDpi xmlns:a14="http://schemas.microsoft.com/office/drawing/2010/main"/>
              </a:ext>
            </a:extLst>
          </a:blip>
          <a:srcRect/>
          <a:stretch>
            <a:fillRect/>
          </a:stretch>
        </p:blipFill>
        <p:spPr>
          <a:xfrm rot="20116303">
            <a:off x="6280597" y="2365060"/>
            <a:ext cx="2833925" cy="2332924"/>
          </a:xfrm>
          <a:prstGeom prst="rect">
            <a:avLst/>
          </a:prstGeom>
        </p:spPr>
      </p:pic>
    </p:spTree>
    <p:extLst>
      <p:ext uri="{BB962C8B-B14F-4D97-AF65-F5344CB8AC3E}">
        <p14:creationId xmlns:p14="http://schemas.microsoft.com/office/powerpoint/2010/main" val="194265464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2" presetClass="entr" presetSubtype="4" accel="25000" fill="hold" nodeType="withEffect" p14:presetBounceEnd="25000">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14:bounceEnd="25000">
                                          <p:cBhvr additive="base">
                                            <p:cTn id="10" dur="1600" fill="hold"/>
                                            <p:tgtEl>
                                              <p:spTgt spid="7"/>
                                            </p:tgtEl>
                                            <p:attrNameLst>
                                              <p:attrName>ppt_x</p:attrName>
                                            </p:attrNameLst>
                                          </p:cBhvr>
                                          <p:tavLst>
                                            <p:tav tm="0">
                                              <p:val>
                                                <p:strVal val="#ppt_x"/>
                                              </p:val>
                                            </p:tav>
                                            <p:tav tm="100000">
                                              <p:val>
                                                <p:strVal val="#ppt_x"/>
                                              </p:val>
                                            </p:tav>
                                          </p:tavLst>
                                        </p:anim>
                                        <p:anim calcmode="lin" valueType="num" p14:bounceEnd="25000">
                                          <p:cBhvr additive="base">
                                            <p:cTn id="11" dur="16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childTnLst>
                                    </p:cTn>
                                  </p:par>
                                  <p:par>
                                    <p:cTn id="17" presetID="2" presetClass="entr" presetSubtype="2" accel="25000" fill="hold" nodeType="withEffect" p14:presetBounceEnd="25000">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14:bounceEnd="25000">
                                          <p:cBhvr additive="base">
                                            <p:cTn id="19" dur="1600" fill="hold"/>
                                            <p:tgtEl>
                                              <p:spTgt spid="10"/>
                                            </p:tgtEl>
                                            <p:attrNameLst>
                                              <p:attrName>ppt_x</p:attrName>
                                            </p:attrNameLst>
                                          </p:cBhvr>
                                          <p:tavLst>
                                            <p:tav tm="0">
                                              <p:val>
                                                <p:strVal val="1+#ppt_w/2"/>
                                              </p:val>
                                            </p:tav>
                                            <p:tav tm="100000">
                                              <p:val>
                                                <p:strVal val="#ppt_x"/>
                                              </p:val>
                                            </p:tav>
                                          </p:tavLst>
                                        </p:anim>
                                        <p:anim calcmode="lin" valueType="num" p14:bounceEnd="25000">
                                          <p:cBhvr additive="base">
                                            <p:cTn id="20" dur="1600" fill="hold"/>
                                            <p:tgtEl>
                                              <p:spTgt spid="10"/>
                                            </p:tgtEl>
                                            <p:attrNameLst>
                                              <p:attrName>ppt_y</p:attrName>
                                            </p:attrNameLst>
                                          </p:cBhvr>
                                          <p:tavLst>
                                            <p:tav tm="0">
                                              <p:val>
                                                <p:strVal val="#ppt_y"/>
                                              </p:val>
                                            </p:tav>
                                            <p:tav tm="100000">
                                              <p:val>
                                                <p:strVal val="#ppt_y"/>
                                              </p:val>
                                            </p:tav>
                                          </p:tavLst>
                                        </p:anim>
                                      </p:childTnLst>
                                    </p:cTn>
                                  </p:par>
                                  <p:par>
                                    <p:cTn id="21" presetID="2" presetClass="entr" presetSubtype="2" accel="25000" fill="hold" nodeType="withEffect" p14:presetBounceEnd="25000">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14:bounceEnd="25000">
                                          <p:cBhvr additive="base">
                                            <p:cTn id="23" dur="1600" fill="hold"/>
                                            <p:tgtEl>
                                              <p:spTgt spid="12"/>
                                            </p:tgtEl>
                                            <p:attrNameLst>
                                              <p:attrName>ppt_x</p:attrName>
                                            </p:attrNameLst>
                                          </p:cBhvr>
                                          <p:tavLst>
                                            <p:tav tm="0">
                                              <p:val>
                                                <p:strVal val="1+#ppt_w/2"/>
                                              </p:val>
                                            </p:tav>
                                            <p:tav tm="100000">
                                              <p:val>
                                                <p:strVal val="#ppt_x"/>
                                              </p:val>
                                            </p:tav>
                                          </p:tavLst>
                                        </p:anim>
                                        <p:anim calcmode="lin" valueType="num" p14:bounceEnd="25000">
                                          <p:cBhvr additive="base">
                                            <p:cTn id="24" dur="16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par>
                                    <p:cTn id="8" presetID="2" presetClass="entr" presetSubtype="4" accel="2500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 calcmode="lin" valueType="num">
                                          <p:cBhvr additive="base">
                                            <p:cTn id="10" dur="1600" fill="hold"/>
                                            <p:tgtEl>
                                              <p:spTgt spid="7"/>
                                            </p:tgtEl>
                                            <p:attrNameLst>
                                              <p:attrName>ppt_x</p:attrName>
                                            </p:attrNameLst>
                                          </p:cBhvr>
                                          <p:tavLst>
                                            <p:tav tm="0">
                                              <p:val>
                                                <p:strVal val="#ppt_x"/>
                                              </p:val>
                                            </p:tav>
                                            <p:tav tm="100000">
                                              <p:val>
                                                <p:strVal val="#ppt_x"/>
                                              </p:val>
                                            </p:tav>
                                          </p:tavLst>
                                        </p:anim>
                                        <p:anim calcmode="lin" valueType="num">
                                          <p:cBhvr additive="base">
                                            <p:cTn id="11" dur="16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1000"/>
                                            <p:tgtEl>
                                              <p:spTgt spid="6"/>
                                            </p:tgtEl>
                                          </p:cBhvr>
                                        </p:animEffect>
                                      </p:childTnLst>
                                    </p:cTn>
                                  </p:par>
                                  <p:par>
                                    <p:cTn id="17" presetID="2" presetClass="entr" presetSubtype="2" accel="2500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1600" fill="hold"/>
                                            <p:tgtEl>
                                              <p:spTgt spid="10"/>
                                            </p:tgtEl>
                                            <p:attrNameLst>
                                              <p:attrName>ppt_x</p:attrName>
                                            </p:attrNameLst>
                                          </p:cBhvr>
                                          <p:tavLst>
                                            <p:tav tm="0">
                                              <p:val>
                                                <p:strVal val="1+#ppt_w/2"/>
                                              </p:val>
                                            </p:tav>
                                            <p:tav tm="100000">
                                              <p:val>
                                                <p:strVal val="#ppt_x"/>
                                              </p:val>
                                            </p:tav>
                                          </p:tavLst>
                                        </p:anim>
                                        <p:anim calcmode="lin" valueType="num">
                                          <p:cBhvr additive="base">
                                            <p:cTn id="20" dur="1600" fill="hold"/>
                                            <p:tgtEl>
                                              <p:spTgt spid="10"/>
                                            </p:tgtEl>
                                            <p:attrNameLst>
                                              <p:attrName>ppt_y</p:attrName>
                                            </p:attrNameLst>
                                          </p:cBhvr>
                                          <p:tavLst>
                                            <p:tav tm="0">
                                              <p:val>
                                                <p:strVal val="#ppt_y"/>
                                              </p:val>
                                            </p:tav>
                                            <p:tav tm="100000">
                                              <p:val>
                                                <p:strVal val="#ppt_y"/>
                                              </p:val>
                                            </p:tav>
                                          </p:tavLst>
                                        </p:anim>
                                      </p:childTnLst>
                                    </p:cTn>
                                  </p:par>
                                  <p:par>
                                    <p:cTn id="21" presetID="2" presetClass="entr" presetSubtype="2" accel="2500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1600" fill="hold"/>
                                            <p:tgtEl>
                                              <p:spTgt spid="12"/>
                                            </p:tgtEl>
                                            <p:attrNameLst>
                                              <p:attrName>ppt_x</p:attrName>
                                            </p:attrNameLst>
                                          </p:cBhvr>
                                          <p:tavLst>
                                            <p:tav tm="0">
                                              <p:val>
                                                <p:strVal val="1+#ppt_w/2"/>
                                              </p:val>
                                            </p:tav>
                                            <p:tav tm="100000">
                                              <p:val>
                                                <p:strVal val="#ppt_x"/>
                                              </p:val>
                                            </p:tav>
                                          </p:tavLst>
                                        </p:anim>
                                        <p:anim calcmode="lin" valueType="num">
                                          <p:cBhvr additive="base">
                                            <p:cTn id="24" dur="16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a:extLst>
            <a:ext uri="{FF2B5EF4-FFF2-40B4-BE49-F238E27FC236}">
              <a16:creationId xmlns:a16="http://schemas.microsoft.com/office/drawing/2014/main" id="{DA73E71F-2F30-527C-E828-7F0213B6A95B}"/>
            </a:ext>
          </a:extLst>
        </p:cNvPr>
        <p:cNvGrpSpPr/>
        <p:nvPr/>
      </p:nvGrpSpPr>
      <p:grpSpPr>
        <a:xfrm>
          <a:off x="0" y="0"/>
          <a:ext cx="0" cy="0"/>
          <a:chOff x="0" y="0"/>
          <a:chExt cx="0" cy="0"/>
        </a:xfrm>
      </p:grpSpPr>
      <p:grpSp>
        <p:nvGrpSpPr>
          <p:cNvPr id="21" name="Group 5">
            <a:extLst>
              <a:ext uri="{FF2B5EF4-FFF2-40B4-BE49-F238E27FC236}">
                <a16:creationId xmlns:a16="http://schemas.microsoft.com/office/drawing/2014/main" id="{B095B017-6274-9CEC-9582-59C95597D2A0}"/>
              </a:ext>
            </a:extLst>
          </p:cNvPr>
          <p:cNvGrpSpPr>
            <a:grpSpLocks noGrp="1" noUngrp="1" noRot="1" noMove="1" noResize="1"/>
          </p:cNvGrpSpPr>
          <p:nvPr/>
        </p:nvGrpSpPr>
        <p:grpSpPr>
          <a:xfrm>
            <a:off x="-112094" y="0"/>
            <a:ext cx="12217039" cy="6889520"/>
            <a:chOff x="0" y="0"/>
            <a:chExt cx="24434077" cy="13779040"/>
          </a:xfrm>
        </p:grpSpPr>
        <p:sp>
          <p:nvSpPr>
            <p:cNvPr id="22" name="Freeform 6">
              <a:extLst>
                <a:ext uri="{FF2B5EF4-FFF2-40B4-BE49-F238E27FC236}">
                  <a16:creationId xmlns:a16="http://schemas.microsoft.com/office/drawing/2014/main" id="{761FB352-AA11-D7B6-FCE1-4B2A065F0C60}"/>
                </a:ext>
              </a:extLst>
            </p:cNvPr>
            <p:cNvSpPr>
              <a:spLocks noGrp="1" noRot="1" noMove="1" noResize="1" noEditPoints="1" noAdjustHandles="1" noChangeArrowheads="1" noChangeShapeType="1"/>
            </p:cNvSpPr>
            <p:nvPr/>
          </p:nvSpPr>
          <p:spPr>
            <a:xfrm>
              <a:off x="0" y="258362"/>
              <a:ext cx="18649211" cy="13520678"/>
            </a:xfrm>
            <a:custGeom>
              <a:avLst/>
              <a:gdLst/>
              <a:ahLst/>
              <a:cxnLst/>
              <a:rect l="l" t="t" r="r" b="b"/>
              <a:pathLst>
                <a:path w="18649211" h="13520678">
                  <a:moveTo>
                    <a:pt x="0" y="0"/>
                  </a:moveTo>
                  <a:lnTo>
                    <a:pt x="18649211" y="0"/>
                  </a:lnTo>
                  <a:lnTo>
                    <a:pt x="18649211" y="13520678"/>
                  </a:lnTo>
                  <a:lnTo>
                    <a:pt x="0" y="1352067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sz="1200" dirty="0"/>
            </a:p>
          </p:txBody>
        </p:sp>
        <p:sp>
          <p:nvSpPr>
            <p:cNvPr id="23" name="Freeform 7">
              <a:extLst>
                <a:ext uri="{FF2B5EF4-FFF2-40B4-BE49-F238E27FC236}">
                  <a16:creationId xmlns:a16="http://schemas.microsoft.com/office/drawing/2014/main" id="{E23B6FBD-2A3B-D4F5-CD84-85862F92712D}"/>
                </a:ext>
              </a:extLst>
            </p:cNvPr>
            <p:cNvSpPr>
              <a:spLocks noGrp="1" noRot="1" noMove="1" noResize="1" noEditPoints="1" noAdjustHandles="1" noChangeArrowheads="1" noChangeShapeType="1"/>
            </p:cNvSpPr>
            <p:nvPr/>
          </p:nvSpPr>
          <p:spPr>
            <a:xfrm rot="-5400000">
              <a:off x="1202808" y="652994"/>
              <a:ext cx="12605334" cy="13520678"/>
            </a:xfrm>
            <a:custGeom>
              <a:avLst/>
              <a:gdLst/>
              <a:ahLst/>
              <a:cxnLst/>
              <a:rect l="l" t="t" r="r" b="b"/>
              <a:pathLst>
                <a:path w="12605334" h="13520678">
                  <a:moveTo>
                    <a:pt x="0" y="0"/>
                  </a:moveTo>
                  <a:lnTo>
                    <a:pt x="12605334" y="0"/>
                  </a:lnTo>
                  <a:lnTo>
                    <a:pt x="12605334" y="13520678"/>
                  </a:lnTo>
                  <a:lnTo>
                    <a:pt x="0" y="1352067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4" name="Freeform 8">
              <a:extLst>
                <a:ext uri="{FF2B5EF4-FFF2-40B4-BE49-F238E27FC236}">
                  <a16:creationId xmlns:a16="http://schemas.microsoft.com/office/drawing/2014/main" id="{B22484C9-6A28-72F8-B83A-C93AC09D8B4F}"/>
                </a:ext>
              </a:extLst>
            </p:cNvPr>
            <p:cNvSpPr>
              <a:spLocks noGrp="1" noRot="1" noMove="1" noResize="1" noEditPoints="1" noAdjustHandles="1" noChangeArrowheads="1" noChangeShapeType="1"/>
            </p:cNvSpPr>
            <p:nvPr/>
          </p:nvSpPr>
          <p:spPr>
            <a:xfrm rot="-10800000">
              <a:off x="5958976" y="0"/>
              <a:ext cx="18475101" cy="13394448"/>
            </a:xfrm>
            <a:custGeom>
              <a:avLst/>
              <a:gdLst/>
              <a:ahLst/>
              <a:cxnLst/>
              <a:rect l="l" t="t" r="r" b="b"/>
              <a:pathLst>
                <a:path w="18475101" h="13394448">
                  <a:moveTo>
                    <a:pt x="0" y="0"/>
                  </a:moveTo>
                  <a:lnTo>
                    <a:pt x="18475101" y="0"/>
                  </a:lnTo>
                  <a:lnTo>
                    <a:pt x="18475101" y="13394448"/>
                  </a:lnTo>
                  <a:lnTo>
                    <a:pt x="0" y="1339444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5" name="Freeform 9">
              <a:extLst>
                <a:ext uri="{FF2B5EF4-FFF2-40B4-BE49-F238E27FC236}">
                  <a16:creationId xmlns:a16="http://schemas.microsoft.com/office/drawing/2014/main" id="{824AF66A-8829-5114-0443-D359DC90FCA7}"/>
                </a:ext>
              </a:extLst>
            </p:cNvPr>
            <p:cNvSpPr>
              <a:spLocks noGrp="1" noRot="1" noMove="1" noResize="1" noEditPoints="1" noAdjustHandles="1" noChangeArrowheads="1" noChangeShapeType="1"/>
            </p:cNvSpPr>
            <p:nvPr/>
          </p:nvSpPr>
          <p:spPr>
            <a:xfrm rot="5400000">
              <a:off x="10754849" y="-390948"/>
              <a:ext cx="12487650" cy="13394448"/>
            </a:xfrm>
            <a:custGeom>
              <a:avLst/>
              <a:gdLst/>
              <a:ahLst/>
              <a:cxnLst/>
              <a:rect l="l" t="t" r="r" b="b"/>
              <a:pathLst>
                <a:path w="12487650" h="13394448">
                  <a:moveTo>
                    <a:pt x="0" y="0"/>
                  </a:moveTo>
                  <a:lnTo>
                    <a:pt x="12487650" y="0"/>
                  </a:lnTo>
                  <a:lnTo>
                    <a:pt x="12487650" y="13394448"/>
                  </a:lnTo>
                  <a:lnTo>
                    <a:pt x="0" y="13394448"/>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6" name="Freeform 10">
              <a:extLst>
                <a:ext uri="{FF2B5EF4-FFF2-40B4-BE49-F238E27FC236}">
                  <a16:creationId xmlns:a16="http://schemas.microsoft.com/office/drawing/2014/main" id="{16148228-9C56-E5FF-5B33-4E73999574C2}"/>
                </a:ext>
              </a:extLst>
            </p:cNvPr>
            <p:cNvSpPr>
              <a:spLocks noGrp="1" noRot="1" noMove="1" noResize="1" noEditPoints="1" noAdjustHandles="1" noChangeArrowheads="1" noChangeShapeType="1"/>
            </p:cNvSpPr>
            <p:nvPr/>
          </p:nvSpPr>
          <p:spPr>
            <a:xfrm>
              <a:off x="551050" y="594300"/>
              <a:ext cx="23342103" cy="12848800"/>
            </a:xfrm>
            <a:custGeom>
              <a:avLst/>
              <a:gdLst/>
              <a:ahLst/>
              <a:cxnLst/>
              <a:rect l="l" t="t" r="r" b="b"/>
              <a:pathLst>
                <a:path w="23342103" h="12848800">
                  <a:moveTo>
                    <a:pt x="0" y="0"/>
                  </a:moveTo>
                  <a:lnTo>
                    <a:pt x="23342103" y="0"/>
                  </a:lnTo>
                  <a:lnTo>
                    <a:pt x="23342103" y="12848801"/>
                  </a:lnTo>
                  <a:lnTo>
                    <a:pt x="0" y="12848801"/>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7" name="Freeform 11">
              <a:extLst>
                <a:ext uri="{FF2B5EF4-FFF2-40B4-BE49-F238E27FC236}">
                  <a16:creationId xmlns:a16="http://schemas.microsoft.com/office/drawing/2014/main" id="{5505C8E9-70CE-C3D3-0D93-5EC293ABAED8}"/>
                </a:ext>
              </a:extLst>
            </p:cNvPr>
            <p:cNvSpPr>
              <a:spLocks noGrp="1" noRot="1" noMove="1" noResize="1" noEditPoints="1" noAdjustHandles="1" noChangeArrowheads="1" noChangeShapeType="1"/>
            </p:cNvSpPr>
            <p:nvPr/>
          </p:nvSpPr>
          <p:spPr>
            <a:xfrm>
              <a:off x="12416187" y="594300"/>
              <a:ext cx="11671051" cy="12848800"/>
            </a:xfrm>
            <a:custGeom>
              <a:avLst/>
              <a:gdLst/>
              <a:ahLst/>
              <a:cxnLst/>
              <a:rect l="l" t="t" r="r" b="b"/>
              <a:pathLst>
                <a:path w="11671051" h="12848800">
                  <a:moveTo>
                    <a:pt x="0" y="0"/>
                  </a:moveTo>
                  <a:lnTo>
                    <a:pt x="11671052" y="0"/>
                  </a:lnTo>
                  <a:lnTo>
                    <a:pt x="11671052" y="12848801"/>
                  </a:lnTo>
                  <a:lnTo>
                    <a:pt x="0" y="12848801"/>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sp>
          <p:nvSpPr>
            <p:cNvPr id="28" name="Freeform 12">
              <a:extLst>
                <a:ext uri="{FF2B5EF4-FFF2-40B4-BE49-F238E27FC236}">
                  <a16:creationId xmlns:a16="http://schemas.microsoft.com/office/drawing/2014/main" id="{218CAF19-7C3D-9157-A118-58266B213419}"/>
                </a:ext>
              </a:extLst>
            </p:cNvPr>
            <p:cNvSpPr>
              <a:spLocks noGrp="1" noRot="1" noMove="1" noResize="1" noEditPoints="1" noAdjustHandles="1" noChangeArrowheads="1" noChangeShapeType="1"/>
            </p:cNvSpPr>
            <p:nvPr/>
          </p:nvSpPr>
          <p:spPr>
            <a:xfrm>
              <a:off x="745136" y="433600"/>
              <a:ext cx="23342103" cy="12848800"/>
            </a:xfrm>
            <a:custGeom>
              <a:avLst/>
              <a:gdLst/>
              <a:ahLst/>
              <a:cxnLst/>
              <a:rect l="l" t="t" r="r" b="b"/>
              <a:pathLst>
                <a:path w="23342103" h="12848800">
                  <a:moveTo>
                    <a:pt x="0" y="0"/>
                  </a:moveTo>
                  <a:lnTo>
                    <a:pt x="23342103" y="0"/>
                  </a:lnTo>
                  <a:lnTo>
                    <a:pt x="23342103" y="12848800"/>
                  </a:lnTo>
                  <a:lnTo>
                    <a:pt x="0" y="12848800"/>
                  </a:lnTo>
                  <a:lnTo>
                    <a:pt x="0" y="0"/>
                  </a:lnTo>
                  <a:close/>
                </a:path>
              </a:pathLst>
            </a:custGeom>
            <a:blipFill>
              <a:blip r:embed="rId9"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9" name="Freeform 13">
              <a:extLst>
                <a:ext uri="{FF2B5EF4-FFF2-40B4-BE49-F238E27FC236}">
                  <a16:creationId xmlns:a16="http://schemas.microsoft.com/office/drawing/2014/main" id="{5C9C42C6-D28A-ECAB-F54E-FAFE4D093C26}"/>
                </a:ext>
              </a:extLst>
            </p:cNvPr>
            <p:cNvSpPr>
              <a:spLocks noGrp="1" noRot="1" noMove="1" noResize="1" noEditPoints="1" noAdjustHandles="1" noChangeArrowheads="1" noChangeShapeType="1"/>
            </p:cNvSpPr>
            <p:nvPr/>
          </p:nvSpPr>
          <p:spPr>
            <a:xfrm>
              <a:off x="12416187" y="465120"/>
              <a:ext cx="11671051" cy="12848800"/>
            </a:xfrm>
            <a:custGeom>
              <a:avLst/>
              <a:gdLst/>
              <a:ahLst/>
              <a:cxnLst/>
              <a:rect l="l" t="t" r="r" b="b"/>
              <a:pathLst>
                <a:path w="11671051" h="12848800">
                  <a:moveTo>
                    <a:pt x="0" y="0"/>
                  </a:moveTo>
                  <a:lnTo>
                    <a:pt x="11671052" y="0"/>
                  </a:lnTo>
                  <a:lnTo>
                    <a:pt x="11671052" y="12848800"/>
                  </a:lnTo>
                  <a:lnTo>
                    <a:pt x="0" y="12848800"/>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dirty="0"/>
            </a:p>
          </p:txBody>
        </p:sp>
      </p:grpSp>
      <p:sp>
        <p:nvSpPr>
          <p:cNvPr id="17" name="TextBox 17">
            <a:extLst>
              <a:ext uri="{FF2B5EF4-FFF2-40B4-BE49-F238E27FC236}">
                <a16:creationId xmlns:a16="http://schemas.microsoft.com/office/drawing/2014/main" id="{75B05FF4-E077-AEFC-973A-8DE47782BCE5}"/>
              </a:ext>
            </a:extLst>
          </p:cNvPr>
          <p:cNvSpPr txBox="1"/>
          <p:nvPr/>
        </p:nvSpPr>
        <p:spPr>
          <a:xfrm>
            <a:off x="273928" y="491227"/>
            <a:ext cx="5822071" cy="5137689"/>
          </a:xfrm>
          <a:prstGeom prst="rect">
            <a:avLst/>
          </a:prstGeom>
        </p:spPr>
        <p:txBody>
          <a:bodyPr lIns="0" tIns="0" rIns="0" bIns="0" rtlCol="0" anchor="t">
            <a:spAutoFit/>
          </a:bodyPr>
          <a:lstStyle/>
          <a:p>
            <a:pPr algn="ctr">
              <a:lnSpc>
                <a:spcPts val="4533"/>
              </a:lnSpc>
            </a:pPr>
            <a:endPar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endParaRPr>
          </a:p>
          <a:p>
            <a:pPr algn="ctr">
              <a:lnSpc>
                <a:spcPts val="4533"/>
              </a:lnSpc>
            </a:pPr>
            <a:endPar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endParaRPr>
          </a:p>
          <a:p>
            <a:pPr algn="ctr">
              <a:lnSpc>
                <a:spcPts val="4533"/>
              </a:lnSpc>
            </a:pPr>
            <a:endPar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endParaRP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Dad does so much for us,</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He looks after me and Sue.</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But I need to remember:</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He needs looking after too!</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 </a:t>
            </a:r>
          </a:p>
          <a:p>
            <a:pPr algn="ctr">
              <a:lnSpc>
                <a:spcPts val="4533"/>
              </a:lnSpc>
            </a:pPr>
            <a:endPar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endParaRPr>
          </a:p>
        </p:txBody>
      </p:sp>
      <p:sp>
        <p:nvSpPr>
          <p:cNvPr id="4" name="TextBox 17">
            <a:extLst>
              <a:ext uri="{FF2B5EF4-FFF2-40B4-BE49-F238E27FC236}">
                <a16:creationId xmlns:a16="http://schemas.microsoft.com/office/drawing/2014/main" id="{21621C97-5A07-717B-5750-FA7EB79B7FB1}"/>
              </a:ext>
            </a:extLst>
          </p:cNvPr>
          <p:cNvSpPr txBox="1"/>
          <p:nvPr/>
        </p:nvSpPr>
        <p:spPr>
          <a:xfrm>
            <a:off x="273928" y="615396"/>
            <a:ext cx="5822070" cy="1675202"/>
          </a:xfrm>
          <a:prstGeom prst="rect">
            <a:avLst/>
          </a:prstGeom>
        </p:spPr>
        <p:txBody>
          <a:bodyPr wrap="square" lIns="0" tIns="0" rIns="0" bIns="0" rtlCol="0" anchor="t">
            <a:spAutoFit/>
          </a:bodyPr>
          <a:lstStyle/>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Today…</a:t>
            </a:r>
          </a:p>
          <a:p>
            <a:pPr algn="ctr">
              <a:lnSpc>
                <a:spcPts val="4533"/>
              </a:lnSpc>
            </a:pPr>
            <a:endPar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endParaRPr>
          </a:p>
          <a:p>
            <a:pPr algn="ctr">
              <a:lnSpc>
                <a:spcPts val="4533"/>
              </a:lnSpc>
            </a:pPr>
            <a:endPar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endParaRPr>
          </a:p>
        </p:txBody>
      </p:sp>
      <p:pic>
        <p:nvPicPr>
          <p:cNvPr id="3" name="Picture 2">
            <a:extLst>
              <a:ext uri="{FF2B5EF4-FFF2-40B4-BE49-F238E27FC236}">
                <a16:creationId xmlns:a16="http://schemas.microsoft.com/office/drawing/2014/main" id="{9ECC633C-D85D-3638-9CDA-2ABDE05468C4}"/>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a:xfrm>
            <a:off x="5291459" y="582949"/>
            <a:ext cx="6628942" cy="5576704"/>
          </a:xfrm>
          <a:prstGeom prst="rect">
            <a:avLst/>
          </a:prstGeom>
        </p:spPr>
      </p:pic>
      <p:pic>
        <p:nvPicPr>
          <p:cNvPr id="5" name="Picture 4">
            <a:extLst>
              <a:ext uri="{FF2B5EF4-FFF2-40B4-BE49-F238E27FC236}">
                <a16:creationId xmlns:a16="http://schemas.microsoft.com/office/drawing/2014/main" id="{6750CC7A-EDD7-5B16-1C91-6EED85E998E4}"/>
              </a:ext>
            </a:extLst>
          </p:cNvPr>
          <p:cNvPicPr>
            <a:picLocks noChangeAspect="1"/>
          </p:cNvPicPr>
          <p:nvPr/>
        </p:nvPicPr>
        <p:blipFill>
          <a:blip r:embed="rId11" cstate="print">
            <a:extLst>
              <a:ext uri="{28A0092B-C50C-407E-A947-70E740481C1C}">
                <a14:useLocalDpi xmlns:a14="http://schemas.microsoft.com/office/drawing/2010/main"/>
              </a:ext>
            </a:extLst>
          </a:blip>
          <a:srcRect/>
          <a:stretch>
            <a:fillRect/>
          </a:stretch>
        </p:blipFill>
        <p:spPr>
          <a:xfrm>
            <a:off x="5973251" y="410877"/>
            <a:ext cx="2450281" cy="2276721"/>
          </a:xfrm>
          <a:prstGeom prst="rect">
            <a:avLst/>
          </a:prstGeom>
        </p:spPr>
      </p:pic>
    </p:spTree>
    <p:extLst>
      <p:ext uri="{BB962C8B-B14F-4D97-AF65-F5344CB8AC3E}">
        <p14:creationId xmlns:p14="http://schemas.microsoft.com/office/powerpoint/2010/main" val="26785419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xEl>
                                                  <p:pRg st="3" end="3"/>
                                                </p:txEl>
                                              </p:spTgt>
                                            </p:tgtEl>
                                            <p:attrNameLst>
                                              <p:attrName>style.visibility</p:attrName>
                                            </p:attrNameLst>
                                          </p:cBhvr>
                                          <p:to>
                                            <p:strVal val="visible"/>
                                          </p:to>
                                        </p:set>
                                        <p:animEffect transition="in" filter="fade">
                                          <p:cBhvr>
                                            <p:cTn id="7" dur="1000"/>
                                            <p:tgtEl>
                                              <p:spTgt spid="17">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7">
                                                <p:txEl>
                                                  <p:pRg st="4" end="4"/>
                                                </p:txEl>
                                              </p:spTgt>
                                            </p:tgtEl>
                                            <p:attrNameLst>
                                              <p:attrName>style.visibility</p:attrName>
                                            </p:attrNameLst>
                                          </p:cBhvr>
                                          <p:to>
                                            <p:strVal val="visible"/>
                                          </p:to>
                                        </p:set>
                                        <p:animEffect transition="in" filter="fade">
                                          <p:cBhvr>
                                            <p:cTn id="10" dur="1000"/>
                                            <p:tgtEl>
                                              <p:spTgt spid="17">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xEl>
                                                  <p:pRg st="5" end="5"/>
                                                </p:txEl>
                                              </p:spTgt>
                                            </p:tgtEl>
                                            <p:attrNameLst>
                                              <p:attrName>style.visibility</p:attrName>
                                            </p:attrNameLst>
                                          </p:cBhvr>
                                          <p:to>
                                            <p:strVal val="visible"/>
                                          </p:to>
                                        </p:set>
                                        <p:animEffect transition="in" filter="fade">
                                          <p:cBhvr>
                                            <p:cTn id="13" dur="1000"/>
                                            <p:tgtEl>
                                              <p:spTgt spid="17">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7">
                                                <p:txEl>
                                                  <p:pRg st="6" end="6"/>
                                                </p:txEl>
                                              </p:spTgt>
                                            </p:tgtEl>
                                            <p:attrNameLst>
                                              <p:attrName>style.visibility</p:attrName>
                                            </p:attrNameLst>
                                          </p:cBhvr>
                                          <p:to>
                                            <p:strVal val="visible"/>
                                          </p:to>
                                        </p:set>
                                        <p:animEffect transition="in" filter="fade">
                                          <p:cBhvr>
                                            <p:cTn id="16" dur="1000"/>
                                            <p:tgtEl>
                                              <p:spTgt spid="17">
                                                <p:txEl>
                                                  <p:pRg st="6" end="6"/>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accel="25000" fill="hold" nodeType="clickEffect" p14:presetBounceEnd="25000">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14:bounceEnd="25000">
                                          <p:cBhvr additive="base">
                                            <p:cTn id="21" dur="1600" fill="hold"/>
                                            <p:tgtEl>
                                              <p:spTgt spid="3"/>
                                            </p:tgtEl>
                                            <p:attrNameLst>
                                              <p:attrName>ppt_x</p:attrName>
                                            </p:attrNameLst>
                                          </p:cBhvr>
                                          <p:tavLst>
                                            <p:tav tm="0">
                                              <p:val>
                                                <p:strVal val="1+#ppt_w/2"/>
                                              </p:val>
                                            </p:tav>
                                            <p:tav tm="100000">
                                              <p:val>
                                                <p:strVal val="#ppt_x"/>
                                              </p:val>
                                            </p:tav>
                                          </p:tavLst>
                                        </p:anim>
                                        <p:anim calcmode="lin" valueType="num" p14:bounceEnd="25000">
                                          <p:cBhvr additive="base">
                                            <p:cTn id="22" dur="1600" fill="hold"/>
                                            <p:tgtEl>
                                              <p:spTgt spid="3"/>
                                            </p:tgtEl>
                                            <p:attrNameLst>
                                              <p:attrName>ppt_y</p:attrName>
                                            </p:attrNameLst>
                                          </p:cBhvr>
                                          <p:tavLst>
                                            <p:tav tm="0">
                                              <p:val>
                                                <p:strVal val="#ppt_y"/>
                                              </p:val>
                                            </p:tav>
                                            <p:tav tm="100000">
                                              <p:val>
                                                <p:strVal val="#ppt_y"/>
                                              </p:val>
                                            </p:tav>
                                          </p:tavLst>
                                        </p:anim>
                                      </p:childTnLst>
                                    </p:cTn>
                                  </p:par>
                                  <p:par>
                                    <p:cTn id="23" presetID="2" presetClass="entr" presetSubtype="2" accel="25000" fill="hold" nodeType="withEffect" p14:presetBounceEnd="25000">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14:bounceEnd="25000">
                                          <p:cBhvr additive="base">
                                            <p:cTn id="25" dur="1600" fill="hold"/>
                                            <p:tgtEl>
                                              <p:spTgt spid="5"/>
                                            </p:tgtEl>
                                            <p:attrNameLst>
                                              <p:attrName>ppt_x</p:attrName>
                                            </p:attrNameLst>
                                          </p:cBhvr>
                                          <p:tavLst>
                                            <p:tav tm="0">
                                              <p:val>
                                                <p:strVal val="1+#ppt_w/2"/>
                                              </p:val>
                                            </p:tav>
                                            <p:tav tm="100000">
                                              <p:val>
                                                <p:strVal val="#ppt_x"/>
                                              </p:val>
                                            </p:tav>
                                          </p:tavLst>
                                        </p:anim>
                                        <p:anim calcmode="lin" valueType="num" p14:bounceEnd="25000">
                                          <p:cBhvr additive="base">
                                            <p:cTn id="26" dur="1600" fill="hold"/>
                                            <p:tgtEl>
                                              <p:spTgt spid="5"/>
                                            </p:tgtEl>
                                            <p:attrNameLst>
                                              <p:attrName>ppt_y</p:attrName>
                                            </p:attrNameLst>
                                          </p:cBhvr>
                                          <p:tavLst>
                                            <p:tav tm="0">
                                              <p:val>
                                                <p:strVal val="#ppt_y"/>
                                              </p:val>
                                            </p:tav>
                                            <p:tav tm="100000">
                                              <p:val>
                                                <p:strVal val="#ppt_y"/>
                                              </p:val>
                                            </p:tav>
                                          </p:tavLst>
                                        </p:anim>
                                      </p:childTnLst>
                                    </p:cTn>
                                  </p:par>
                                </p:childTnLst>
                              </p:cTn>
                            </p:par>
                            <p:par>
                              <p:cTn id="27" fill="hold">
                                <p:stCondLst>
                                  <p:cond delay="1600"/>
                                </p:stCondLst>
                                <p:childTnLst>
                                  <p:par>
                                    <p:cTn id="28" presetID="26" presetClass="emph" presetSubtype="0" fill="hold" nodeType="afterEffect">
                                      <p:stCondLst>
                                        <p:cond delay="0"/>
                                      </p:stCondLst>
                                      <p:childTnLst>
                                        <p:animEffect transition="out" filter="fade">
                                          <p:cBhvr>
                                            <p:cTn id="29" dur="2000" tmFilter="0, 0; .2, .5; .8, .5; 1, 0"/>
                                            <p:tgtEl>
                                              <p:spTgt spid="5"/>
                                            </p:tgtEl>
                                          </p:cBhvr>
                                        </p:animEffect>
                                        <p:animScale>
                                          <p:cBhvr>
                                            <p:cTn id="30" dur="1000" autoRev="1" fill="hold"/>
                                            <p:tgtEl>
                                              <p:spTgt spid="5"/>
                                            </p:tgtEl>
                                          </p:cBhvr>
                                          <p:by x="105000" y="105000"/>
                                        </p:animScale>
                                      </p:childTnLst>
                                    </p:cTn>
                                  </p:par>
                                </p:childTnLst>
                              </p:cTn>
                            </p:par>
                            <p:par>
                              <p:cTn id="31" fill="hold">
                                <p:stCondLst>
                                  <p:cond delay="3600"/>
                                </p:stCondLst>
                                <p:childTnLst>
                                  <p:par>
                                    <p:cTn id="32" presetID="26" presetClass="emph" presetSubtype="0" fill="hold" nodeType="afterEffect">
                                      <p:stCondLst>
                                        <p:cond delay="0"/>
                                      </p:stCondLst>
                                      <p:childTnLst>
                                        <p:animEffect transition="out" filter="fade">
                                          <p:cBhvr>
                                            <p:cTn id="33" dur="1600" tmFilter="0, 0; .2, .5; .8, .5; 1, 0"/>
                                            <p:tgtEl>
                                              <p:spTgt spid="5"/>
                                            </p:tgtEl>
                                          </p:cBhvr>
                                        </p:animEffect>
                                        <p:animScale>
                                          <p:cBhvr>
                                            <p:cTn id="34" dur="800" autoRev="1" fill="hold"/>
                                            <p:tgtEl>
                                              <p:spTgt spid="5"/>
                                            </p:tgtEl>
                                          </p:cBhvr>
                                          <p:by x="105000" y="105000"/>
                                        </p:animScale>
                                      </p:childTnLst>
                                    </p:cTn>
                                  </p:par>
                                </p:childTnLst>
                              </p:cTn>
                            </p:par>
                            <p:par>
                              <p:cTn id="35" fill="hold">
                                <p:stCondLst>
                                  <p:cond delay="5200"/>
                                </p:stCondLst>
                                <p:childTnLst>
                                  <p:par>
                                    <p:cTn id="36" presetID="26" presetClass="emph" presetSubtype="0" fill="hold" nodeType="afterEffect">
                                      <p:stCondLst>
                                        <p:cond delay="0"/>
                                      </p:stCondLst>
                                      <p:childTnLst>
                                        <p:animEffect transition="out" filter="fade">
                                          <p:cBhvr>
                                            <p:cTn id="37" dur="1600" tmFilter="0, 0; .2, .5; .8, .5; 1, 0"/>
                                            <p:tgtEl>
                                              <p:spTgt spid="5"/>
                                            </p:tgtEl>
                                          </p:cBhvr>
                                        </p:animEffect>
                                        <p:animScale>
                                          <p:cBhvr>
                                            <p:cTn id="38" dur="8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xEl>
                                                  <p:pRg st="3" end="3"/>
                                                </p:txEl>
                                              </p:spTgt>
                                            </p:tgtEl>
                                            <p:attrNameLst>
                                              <p:attrName>style.visibility</p:attrName>
                                            </p:attrNameLst>
                                          </p:cBhvr>
                                          <p:to>
                                            <p:strVal val="visible"/>
                                          </p:to>
                                        </p:set>
                                        <p:animEffect transition="in" filter="fade">
                                          <p:cBhvr>
                                            <p:cTn id="7" dur="1000"/>
                                            <p:tgtEl>
                                              <p:spTgt spid="17">
                                                <p:txEl>
                                                  <p:pRg st="3" end="3"/>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7">
                                                <p:txEl>
                                                  <p:pRg st="4" end="4"/>
                                                </p:txEl>
                                              </p:spTgt>
                                            </p:tgtEl>
                                            <p:attrNameLst>
                                              <p:attrName>style.visibility</p:attrName>
                                            </p:attrNameLst>
                                          </p:cBhvr>
                                          <p:to>
                                            <p:strVal val="visible"/>
                                          </p:to>
                                        </p:set>
                                        <p:animEffect transition="in" filter="fade">
                                          <p:cBhvr>
                                            <p:cTn id="10" dur="1000"/>
                                            <p:tgtEl>
                                              <p:spTgt spid="17">
                                                <p:txEl>
                                                  <p:pRg st="4" end="4"/>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7">
                                                <p:txEl>
                                                  <p:pRg st="5" end="5"/>
                                                </p:txEl>
                                              </p:spTgt>
                                            </p:tgtEl>
                                            <p:attrNameLst>
                                              <p:attrName>style.visibility</p:attrName>
                                            </p:attrNameLst>
                                          </p:cBhvr>
                                          <p:to>
                                            <p:strVal val="visible"/>
                                          </p:to>
                                        </p:set>
                                        <p:animEffect transition="in" filter="fade">
                                          <p:cBhvr>
                                            <p:cTn id="13" dur="1000"/>
                                            <p:tgtEl>
                                              <p:spTgt spid="17">
                                                <p:txEl>
                                                  <p:pRg st="5" end="5"/>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7">
                                                <p:txEl>
                                                  <p:pRg st="6" end="6"/>
                                                </p:txEl>
                                              </p:spTgt>
                                            </p:tgtEl>
                                            <p:attrNameLst>
                                              <p:attrName>style.visibility</p:attrName>
                                            </p:attrNameLst>
                                          </p:cBhvr>
                                          <p:to>
                                            <p:strVal val="visible"/>
                                          </p:to>
                                        </p:set>
                                        <p:animEffect transition="in" filter="fade">
                                          <p:cBhvr>
                                            <p:cTn id="16" dur="1000"/>
                                            <p:tgtEl>
                                              <p:spTgt spid="17">
                                                <p:txEl>
                                                  <p:pRg st="6" end="6"/>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2" accel="25000" fill="hold"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1600" fill="hold"/>
                                            <p:tgtEl>
                                              <p:spTgt spid="3"/>
                                            </p:tgtEl>
                                            <p:attrNameLst>
                                              <p:attrName>ppt_x</p:attrName>
                                            </p:attrNameLst>
                                          </p:cBhvr>
                                          <p:tavLst>
                                            <p:tav tm="0">
                                              <p:val>
                                                <p:strVal val="1+#ppt_w/2"/>
                                              </p:val>
                                            </p:tav>
                                            <p:tav tm="100000">
                                              <p:val>
                                                <p:strVal val="#ppt_x"/>
                                              </p:val>
                                            </p:tav>
                                          </p:tavLst>
                                        </p:anim>
                                        <p:anim calcmode="lin" valueType="num">
                                          <p:cBhvr additive="base">
                                            <p:cTn id="22" dur="1600" fill="hold"/>
                                            <p:tgtEl>
                                              <p:spTgt spid="3"/>
                                            </p:tgtEl>
                                            <p:attrNameLst>
                                              <p:attrName>ppt_y</p:attrName>
                                            </p:attrNameLst>
                                          </p:cBhvr>
                                          <p:tavLst>
                                            <p:tav tm="0">
                                              <p:val>
                                                <p:strVal val="#ppt_y"/>
                                              </p:val>
                                            </p:tav>
                                            <p:tav tm="100000">
                                              <p:val>
                                                <p:strVal val="#ppt_y"/>
                                              </p:val>
                                            </p:tav>
                                          </p:tavLst>
                                        </p:anim>
                                      </p:childTnLst>
                                    </p:cTn>
                                  </p:par>
                                  <p:par>
                                    <p:cTn id="23" presetID="2" presetClass="entr" presetSubtype="2" accel="2500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1600" fill="hold"/>
                                            <p:tgtEl>
                                              <p:spTgt spid="5"/>
                                            </p:tgtEl>
                                            <p:attrNameLst>
                                              <p:attrName>ppt_x</p:attrName>
                                            </p:attrNameLst>
                                          </p:cBhvr>
                                          <p:tavLst>
                                            <p:tav tm="0">
                                              <p:val>
                                                <p:strVal val="1+#ppt_w/2"/>
                                              </p:val>
                                            </p:tav>
                                            <p:tav tm="100000">
                                              <p:val>
                                                <p:strVal val="#ppt_x"/>
                                              </p:val>
                                            </p:tav>
                                          </p:tavLst>
                                        </p:anim>
                                        <p:anim calcmode="lin" valueType="num">
                                          <p:cBhvr additive="base">
                                            <p:cTn id="26" dur="1600" fill="hold"/>
                                            <p:tgtEl>
                                              <p:spTgt spid="5"/>
                                            </p:tgtEl>
                                            <p:attrNameLst>
                                              <p:attrName>ppt_y</p:attrName>
                                            </p:attrNameLst>
                                          </p:cBhvr>
                                          <p:tavLst>
                                            <p:tav tm="0">
                                              <p:val>
                                                <p:strVal val="#ppt_y"/>
                                              </p:val>
                                            </p:tav>
                                            <p:tav tm="100000">
                                              <p:val>
                                                <p:strVal val="#ppt_y"/>
                                              </p:val>
                                            </p:tav>
                                          </p:tavLst>
                                        </p:anim>
                                      </p:childTnLst>
                                    </p:cTn>
                                  </p:par>
                                </p:childTnLst>
                              </p:cTn>
                            </p:par>
                            <p:par>
                              <p:cTn id="27" fill="hold">
                                <p:stCondLst>
                                  <p:cond delay="1600"/>
                                </p:stCondLst>
                                <p:childTnLst>
                                  <p:par>
                                    <p:cTn id="28" presetID="26" presetClass="emph" presetSubtype="0" fill="hold" nodeType="afterEffect">
                                      <p:stCondLst>
                                        <p:cond delay="0"/>
                                      </p:stCondLst>
                                      <p:childTnLst>
                                        <p:animEffect transition="out" filter="fade">
                                          <p:cBhvr>
                                            <p:cTn id="29" dur="2000" tmFilter="0, 0; .2, .5; .8, .5; 1, 0"/>
                                            <p:tgtEl>
                                              <p:spTgt spid="5"/>
                                            </p:tgtEl>
                                          </p:cBhvr>
                                        </p:animEffect>
                                        <p:animScale>
                                          <p:cBhvr>
                                            <p:cTn id="30" dur="1000" autoRev="1" fill="hold"/>
                                            <p:tgtEl>
                                              <p:spTgt spid="5"/>
                                            </p:tgtEl>
                                          </p:cBhvr>
                                          <p:by x="105000" y="105000"/>
                                        </p:animScale>
                                      </p:childTnLst>
                                    </p:cTn>
                                  </p:par>
                                </p:childTnLst>
                              </p:cTn>
                            </p:par>
                            <p:par>
                              <p:cTn id="31" fill="hold">
                                <p:stCondLst>
                                  <p:cond delay="3600"/>
                                </p:stCondLst>
                                <p:childTnLst>
                                  <p:par>
                                    <p:cTn id="32" presetID="26" presetClass="emph" presetSubtype="0" fill="hold" nodeType="afterEffect">
                                      <p:stCondLst>
                                        <p:cond delay="0"/>
                                      </p:stCondLst>
                                      <p:childTnLst>
                                        <p:animEffect transition="out" filter="fade">
                                          <p:cBhvr>
                                            <p:cTn id="33" dur="1600" tmFilter="0, 0; .2, .5; .8, .5; 1, 0"/>
                                            <p:tgtEl>
                                              <p:spTgt spid="5"/>
                                            </p:tgtEl>
                                          </p:cBhvr>
                                        </p:animEffect>
                                        <p:animScale>
                                          <p:cBhvr>
                                            <p:cTn id="34" dur="800" autoRev="1" fill="hold"/>
                                            <p:tgtEl>
                                              <p:spTgt spid="5"/>
                                            </p:tgtEl>
                                          </p:cBhvr>
                                          <p:by x="105000" y="105000"/>
                                        </p:animScale>
                                      </p:childTnLst>
                                    </p:cTn>
                                  </p:par>
                                </p:childTnLst>
                              </p:cTn>
                            </p:par>
                            <p:par>
                              <p:cTn id="35" fill="hold">
                                <p:stCondLst>
                                  <p:cond delay="5200"/>
                                </p:stCondLst>
                                <p:childTnLst>
                                  <p:par>
                                    <p:cTn id="36" presetID="26" presetClass="emph" presetSubtype="0" fill="hold" nodeType="afterEffect">
                                      <p:stCondLst>
                                        <p:cond delay="0"/>
                                      </p:stCondLst>
                                      <p:childTnLst>
                                        <p:animEffect transition="out" filter="fade">
                                          <p:cBhvr>
                                            <p:cTn id="37" dur="1600" tmFilter="0, 0; .2, .5; .8, .5; 1, 0"/>
                                            <p:tgtEl>
                                              <p:spTgt spid="5"/>
                                            </p:tgtEl>
                                          </p:cBhvr>
                                        </p:animEffect>
                                        <p:animScale>
                                          <p:cBhvr>
                                            <p:cTn id="38" dur="80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0580B4-2E17-BEAB-6325-74DBD6B84814}"/>
            </a:ext>
          </a:extLst>
        </p:cNvPr>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270AACCE-77A7-748B-3DF2-3EC7C55CEAE0}"/>
              </a:ext>
            </a:extLst>
          </p:cNvPr>
          <p:cNvSpPr/>
          <p:nvPr/>
        </p:nvSpPr>
        <p:spPr>
          <a:xfrm>
            <a:off x="6402814" y="5045955"/>
            <a:ext cx="5520245" cy="736211"/>
          </a:xfrm>
          <a:prstGeom prst="roundRect">
            <a:avLst/>
          </a:prstGeom>
          <a:solidFill>
            <a:srgbClr val="FF699F"/>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Why is Dad feeling that way?</a:t>
            </a:r>
            <a:endParaRPr kumimoji="0" lang="en-GB" sz="2000" b="1" i="0" u="none" strike="noStrike" kern="1200" cap="none" spc="0" normalizeH="0" baseline="0" noProof="0" dirty="0">
              <a:ln>
                <a:noFill/>
              </a:ln>
              <a:solidFill>
                <a:prstClr val="white"/>
              </a:solidFill>
              <a:effectLst/>
              <a:uLnTx/>
              <a:uFillTx/>
              <a:latin typeface="Calibri" panose="020F0502020204030204"/>
            </a:endParaRPr>
          </a:p>
        </p:txBody>
      </p:sp>
      <p:sp>
        <p:nvSpPr>
          <p:cNvPr id="11" name="Rectangle: Rounded Corners 10">
            <a:extLst>
              <a:ext uri="{FF2B5EF4-FFF2-40B4-BE49-F238E27FC236}">
                <a16:creationId xmlns:a16="http://schemas.microsoft.com/office/drawing/2014/main" id="{99564529-57EB-C13E-DE41-6B3BAF987958}"/>
              </a:ext>
            </a:extLst>
          </p:cNvPr>
          <p:cNvSpPr/>
          <p:nvPr/>
        </p:nvSpPr>
        <p:spPr>
          <a:xfrm>
            <a:off x="224118" y="1074916"/>
            <a:ext cx="11743765" cy="837510"/>
          </a:xfrm>
          <a:prstGeom prst="roundRect">
            <a:avLst/>
          </a:prstGeom>
          <a:solidFill>
            <a:schemeClr val="bg1"/>
          </a:solidFill>
          <a:ln w="57150">
            <a:solidFill>
              <a:srgbClr val="FFBDD5"/>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How</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might</a:t>
            </a:r>
            <a:r>
              <a:rPr kumimoji="0" lang="en-US"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Dad </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be </a:t>
            </a:r>
            <a:r>
              <a:rPr kumimoji="0" lang="en-US"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feeling</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in each of the pictures? </a:t>
            </a:r>
            <a:r>
              <a:rPr kumimoji="0" lang="en-US"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How</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do you </a:t>
            </a:r>
            <a:r>
              <a:rPr kumimoji="0" lang="en-US"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know</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p>
        </p:txBody>
      </p:sp>
      <p:sp>
        <p:nvSpPr>
          <p:cNvPr id="15" name="TextBox 14">
            <a:extLst>
              <a:ext uri="{FF2B5EF4-FFF2-40B4-BE49-F238E27FC236}">
                <a16:creationId xmlns:a16="http://schemas.microsoft.com/office/drawing/2014/main" id="{6607E0AF-1E93-66E1-6589-6E12C14D258B}"/>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Recognising and naming emotions (8 mins) </a:t>
            </a:r>
          </a:p>
        </p:txBody>
      </p:sp>
      <p:pic>
        <p:nvPicPr>
          <p:cNvPr id="4" name="Picture 3">
            <a:extLst>
              <a:ext uri="{FF2B5EF4-FFF2-40B4-BE49-F238E27FC236}">
                <a16:creationId xmlns:a16="http://schemas.microsoft.com/office/drawing/2014/main" id="{F48CA38F-93EF-6571-5971-6187A90D82A4}"/>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flipH="1">
            <a:off x="-1678" y="2439234"/>
            <a:ext cx="2792550" cy="3438660"/>
          </a:xfrm>
          <a:prstGeom prst="rect">
            <a:avLst/>
          </a:prstGeom>
        </p:spPr>
      </p:pic>
      <p:pic>
        <p:nvPicPr>
          <p:cNvPr id="14" name="Picture 13">
            <a:extLst>
              <a:ext uri="{FF2B5EF4-FFF2-40B4-BE49-F238E27FC236}">
                <a16:creationId xmlns:a16="http://schemas.microsoft.com/office/drawing/2014/main" id="{ABC922DD-D54D-3DEB-5D3D-2AF6BB9C60C0}"/>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2454513" y="2468674"/>
            <a:ext cx="4455985" cy="3618972"/>
          </a:xfrm>
          <a:prstGeom prst="rect">
            <a:avLst/>
          </a:prstGeom>
        </p:spPr>
      </p:pic>
      <p:sp>
        <p:nvSpPr>
          <p:cNvPr id="17" name="Rectangle: Rounded Corners 16">
            <a:extLst>
              <a:ext uri="{FF2B5EF4-FFF2-40B4-BE49-F238E27FC236}">
                <a16:creationId xmlns:a16="http://schemas.microsoft.com/office/drawing/2014/main" id="{47EAA791-0FF6-F2C5-3965-1A2246350028}"/>
              </a:ext>
            </a:extLst>
          </p:cNvPr>
          <p:cNvSpPr/>
          <p:nvPr/>
        </p:nvSpPr>
        <p:spPr>
          <a:xfrm>
            <a:off x="10529403" y="3238672"/>
            <a:ext cx="1393656" cy="542239"/>
          </a:xfrm>
          <a:prstGeom prst="roundRect">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tired</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8" name="Rectangle: Rounded Corners 17">
            <a:extLst>
              <a:ext uri="{FF2B5EF4-FFF2-40B4-BE49-F238E27FC236}">
                <a16:creationId xmlns:a16="http://schemas.microsoft.com/office/drawing/2014/main" id="{CA8E27E9-39CC-E73B-5DE9-34A789609BB8}"/>
              </a:ext>
            </a:extLst>
          </p:cNvPr>
          <p:cNvSpPr/>
          <p:nvPr/>
        </p:nvSpPr>
        <p:spPr>
          <a:xfrm>
            <a:off x="8756422" y="3238672"/>
            <a:ext cx="1362640" cy="542239"/>
          </a:xfrm>
          <a:prstGeom prst="roundRect">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lonely</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0" name="Rectangle: Rounded Corners 19">
            <a:extLst>
              <a:ext uri="{FF2B5EF4-FFF2-40B4-BE49-F238E27FC236}">
                <a16:creationId xmlns:a16="http://schemas.microsoft.com/office/drawing/2014/main" id="{2C0E3247-3710-1486-A8A6-53FE867D18E3}"/>
              </a:ext>
            </a:extLst>
          </p:cNvPr>
          <p:cNvSpPr/>
          <p:nvPr/>
        </p:nvSpPr>
        <p:spPr>
          <a:xfrm>
            <a:off x="6983442" y="3238672"/>
            <a:ext cx="1362640" cy="542239"/>
          </a:xfrm>
          <a:prstGeom prst="roundRect">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angry</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4" name="Rectangle: Rounded Corners 23">
            <a:extLst>
              <a:ext uri="{FF2B5EF4-FFF2-40B4-BE49-F238E27FC236}">
                <a16:creationId xmlns:a16="http://schemas.microsoft.com/office/drawing/2014/main" id="{266B9822-71E4-6398-23F0-21D9776A8060}"/>
              </a:ext>
            </a:extLst>
          </p:cNvPr>
          <p:cNvSpPr/>
          <p:nvPr/>
        </p:nvSpPr>
        <p:spPr>
          <a:xfrm>
            <a:off x="6983442" y="4139244"/>
            <a:ext cx="1362640" cy="542239"/>
          </a:xfrm>
          <a:prstGeom prst="roundRect">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sad</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5" name="Rectangle: Rounded Corners 24">
            <a:extLst>
              <a:ext uri="{FF2B5EF4-FFF2-40B4-BE49-F238E27FC236}">
                <a16:creationId xmlns:a16="http://schemas.microsoft.com/office/drawing/2014/main" id="{D8711212-C621-71FF-5E2B-6D5A0FCF3C63}"/>
              </a:ext>
            </a:extLst>
          </p:cNvPr>
          <p:cNvSpPr/>
          <p:nvPr/>
        </p:nvSpPr>
        <p:spPr>
          <a:xfrm>
            <a:off x="8569497" y="4139244"/>
            <a:ext cx="1600867" cy="542239"/>
          </a:xfrm>
          <a:prstGeom prst="roundRect">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calm</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6" name="Rectangle: Rounded Corners 25">
            <a:extLst>
              <a:ext uri="{FF2B5EF4-FFF2-40B4-BE49-F238E27FC236}">
                <a16:creationId xmlns:a16="http://schemas.microsoft.com/office/drawing/2014/main" id="{D6ED3AA7-C872-5BF0-B9E5-4FA3E3E48EB4}"/>
              </a:ext>
            </a:extLst>
          </p:cNvPr>
          <p:cNvSpPr/>
          <p:nvPr/>
        </p:nvSpPr>
        <p:spPr>
          <a:xfrm>
            <a:off x="10478254" y="4139244"/>
            <a:ext cx="1444805" cy="542239"/>
          </a:xfrm>
          <a:prstGeom prst="roundRect">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scared</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40" name="Group 39">
            <a:extLst>
              <a:ext uri="{FF2B5EF4-FFF2-40B4-BE49-F238E27FC236}">
                <a16:creationId xmlns:a16="http://schemas.microsoft.com/office/drawing/2014/main" id="{FF1E5906-268A-A1DC-9C20-0FE6A4F3F95D}"/>
              </a:ext>
            </a:extLst>
          </p:cNvPr>
          <p:cNvGrpSpPr/>
          <p:nvPr/>
        </p:nvGrpSpPr>
        <p:grpSpPr>
          <a:xfrm>
            <a:off x="6590920" y="3182447"/>
            <a:ext cx="636282" cy="636282"/>
            <a:chOff x="6731067" y="3157824"/>
            <a:chExt cx="636282" cy="636282"/>
          </a:xfrm>
        </p:grpSpPr>
        <p:sp>
          <p:nvSpPr>
            <p:cNvPr id="39" name="Oval 38">
              <a:extLst>
                <a:ext uri="{FF2B5EF4-FFF2-40B4-BE49-F238E27FC236}">
                  <a16:creationId xmlns:a16="http://schemas.microsoft.com/office/drawing/2014/main" id="{2EF0882B-4831-65E2-C3CD-C4CFB8A67C8A}"/>
                </a:ext>
              </a:extLst>
            </p:cNvPr>
            <p:cNvSpPr/>
            <p:nvPr/>
          </p:nvSpPr>
          <p:spPr>
            <a:xfrm>
              <a:off x="6887183" y="3292813"/>
              <a:ext cx="359923" cy="400196"/>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Graphic 20" descr="Angry face with solid fill with solid fill">
              <a:extLst>
                <a:ext uri="{FF2B5EF4-FFF2-40B4-BE49-F238E27FC236}">
                  <a16:creationId xmlns:a16="http://schemas.microsoft.com/office/drawing/2014/main" id="{358A83C8-8697-E2FB-1D55-4DC4116BE19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731067" y="3157824"/>
              <a:ext cx="636282" cy="636282"/>
            </a:xfrm>
            <a:prstGeom prst="rect">
              <a:avLst/>
            </a:prstGeom>
          </p:spPr>
        </p:pic>
      </p:grpSp>
      <p:grpSp>
        <p:nvGrpSpPr>
          <p:cNvPr id="55" name="Group 54">
            <a:extLst>
              <a:ext uri="{FF2B5EF4-FFF2-40B4-BE49-F238E27FC236}">
                <a16:creationId xmlns:a16="http://schemas.microsoft.com/office/drawing/2014/main" id="{6225619D-C7AC-A038-C49B-D4B885F29156}"/>
              </a:ext>
            </a:extLst>
          </p:cNvPr>
          <p:cNvGrpSpPr/>
          <p:nvPr/>
        </p:nvGrpSpPr>
        <p:grpSpPr>
          <a:xfrm>
            <a:off x="6588896" y="4102858"/>
            <a:ext cx="636282" cy="636282"/>
            <a:chOff x="6729043" y="4051341"/>
            <a:chExt cx="636282" cy="636282"/>
          </a:xfrm>
        </p:grpSpPr>
        <p:sp>
          <p:nvSpPr>
            <p:cNvPr id="43" name="Oval 42">
              <a:extLst>
                <a:ext uri="{FF2B5EF4-FFF2-40B4-BE49-F238E27FC236}">
                  <a16:creationId xmlns:a16="http://schemas.microsoft.com/office/drawing/2014/main" id="{FE757603-9D4C-A99F-9E85-41BF75AF7142}"/>
                </a:ext>
              </a:extLst>
            </p:cNvPr>
            <p:cNvSpPr/>
            <p:nvPr/>
          </p:nvSpPr>
          <p:spPr>
            <a:xfrm>
              <a:off x="6837290" y="4172327"/>
              <a:ext cx="406662" cy="413258"/>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Graphic 21" descr="Crying face with solid fill with solid fill">
              <a:extLst>
                <a:ext uri="{FF2B5EF4-FFF2-40B4-BE49-F238E27FC236}">
                  <a16:creationId xmlns:a16="http://schemas.microsoft.com/office/drawing/2014/main" id="{97B4FDCA-2E9F-4B52-FBC1-3DB6E9C1CE0A}"/>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729043" y="4051341"/>
              <a:ext cx="636282" cy="636282"/>
            </a:xfrm>
            <a:prstGeom prst="rect">
              <a:avLst/>
            </a:prstGeom>
          </p:spPr>
        </p:pic>
      </p:grpSp>
      <p:grpSp>
        <p:nvGrpSpPr>
          <p:cNvPr id="54" name="Group 53">
            <a:extLst>
              <a:ext uri="{FF2B5EF4-FFF2-40B4-BE49-F238E27FC236}">
                <a16:creationId xmlns:a16="http://schemas.microsoft.com/office/drawing/2014/main" id="{397FA8F7-09F2-97C9-D0BE-BC940C2624B7}"/>
              </a:ext>
            </a:extLst>
          </p:cNvPr>
          <p:cNvGrpSpPr/>
          <p:nvPr/>
        </p:nvGrpSpPr>
        <p:grpSpPr>
          <a:xfrm>
            <a:off x="8366965" y="3181657"/>
            <a:ext cx="636282" cy="636282"/>
            <a:chOff x="8587311" y="3184800"/>
            <a:chExt cx="636282" cy="636282"/>
          </a:xfrm>
        </p:grpSpPr>
        <p:sp>
          <p:nvSpPr>
            <p:cNvPr id="41" name="Oval 40">
              <a:extLst>
                <a:ext uri="{FF2B5EF4-FFF2-40B4-BE49-F238E27FC236}">
                  <a16:creationId xmlns:a16="http://schemas.microsoft.com/office/drawing/2014/main" id="{D85E4DB3-6F8D-7FA0-B194-48860A628A7A}"/>
                </a:ext>
              </a:extLst>
            </p:cNvPr>
            <p:cNvSpPr/>
            <p:nvPr/>
          </p:nvSpPr>
          <p:spPr>
            <a:xfrm>
              <a:off x="8703291" y="3294159"/>
              <a:ext cx="406662" cy="413258"/>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Graphic 22" descr="Worried face with solid fill with solid fill">
              <a:extLst>
                <a:ext uri="{FF2B5EF4-FFF2-40B4-BE49-F238E27FC236}">
                  <a16:creationId xmlns:a16="http://schemas.microsoft.com/office/drawing/2014/main" id="{5DEC5653-72F7-9B27-3371-CF25918EEABC}"/>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587311" y="3184800"/>
              <a:ext cx="636282" cy="636282"/>
            </a:xfrm>
            <a:prstGeom prst="rect">
              <a:avLst/>
            </a:prstGeom>
          </p:spPr>
        </p:pic>
      </p:grpSp>
      <p:sp>
        <p:nvSpPr>
          <p:cNvPr id="27" name="Rectangle: Rounded Corners 26">
            <a:extLst>
              <a:ext uri="{FF2B5EF4-FFF2-40B4-BE49-F238E27FC236}">
                <a16:creationId xmlns:a16="http://schemas.microsoft.com/office/drawing/2014/main" id="{B80A2A85-F18B-251C-CA8C-5E9843BF2416}"/>
              </a:ext>
            </a:extLst>
          </p:cNvPr>
          <p:cNvSpPr/>
          <p:nvPr/>
        </p:nvSpPr>
        <p:spPr>
          <a:xfrm>
            <a:off x="6402814" y="2129886"/>
            <a:ext cx="5565070" cy="690571"/>
          </a:xfrm>
          <a:prstGeom prst="roundRect">
            <a:avLst/>
          </a:prstGeom>
          <a:solidFill>
            <a:srgbClr val="FFD5E4"/>
          </a:solidFill>
          <a:ln w="57150">
            <a:solidFill>
              <a:srgbClr val="FF699F"/>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Choose</a:t>
            </a:r>
            <a:r>
              <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from below or </a:t>
            </a:r>
            <a:r>
              <a:rPr kumimoji="0" lang="en-GB" sz="2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think</a:t>
            </a:r>
            <a:r>
              <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of your own:</a:t>
            </a:r>
            <a:endParaRPr kumimoji="0" lang="en-GB" sz="2000" b="0" i="0" u="none" strike="noStrike" kern="1200" cap="none" spc="0" normalizeH="0" baseline="0" noProof="0" dirty="0">
              <a:ln>
                <a:noFill/>
              </a:ln>
              <a:solidFill>
                <a:prstClr val="white"/>
              </a:solidFill>
              <a:effectLst/>
              <a:uLnTx/>
              <a:uFillTx/>
              <a:latin typeface="Calibri" panose="020F0502020204030204"/>
            </a:endParaRPr>
          </a:p>
        </p:txBody>
      </p:sp>
      <p:grpSp>
        <p:nvGrpSpPr>
          <p:cNvPr id="56" name="Group 55">
            <a:extLst>
              <a:ext uri="{FF2B5EF4-FFF2-40B4-BE49-F238E27FC236}">
                <a16:creationId xmlns:a16="http://schemas.microsoft.com/office/drawing/2014/main" id="{6C3D9CF0-EF78-CD85-52FC-5F31927F1FE9}"/>
              </a:ext>
            </a:extLst>
          </p:cNvPr>
          <p:cNvGrpSpPr/>
          <p:nvPr/>
        </p:nvGrpSpPr>
        <p:grpSpPr>
          <a:xfrm>
            <a:off x="10190378" y="3150978"/>
            <a:ext cx="678374" cy="661402"/>
            <a:chOff x="10330525" y="3126355"/>
            <a:chExt cx="678374" cy="661402"/>
          </a:xfrm>
        </p:grpSpPr>
        <p:sp>
          <p:nvSpPr>
            <p:cNvPr id="49" name="Oval 48">
              <a:extLst>
                <a:ext uri="{FF2B5EF4-FFF2-40B4-BE49-F238E27FC236}">
                  <a16:creationId xmlns:a16="http://schemas.microsoft.com/office/drawing/2014/main" id="{02B7540F-AF0F-9266-19E7-259A60547C49}"/>
                </a:ext>
              </a:extLst>
            </p:cNvPr>
            <p:cNvSpPr/>
            <p:nvPr/>
          </p:nvSpPr>
          <p:spPr>
            <a:xfrm rot="630477">
              <a:off x="10365136" y="3268546"/>
              <a:ext cx="366504" cy="413258"/>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4" name="Picture 33">
              <a:extLst>
                <a:ext uri="{FF2B5EF4-FFF2-40B4-BE49-F238E27FC236}">
                  <a16:creationId xmlns:a16="http://schemas.microsoft.com/office/drawing/2014/main" id="{6AF2D3C4-CBCD-257D-695D-459390FC9B17}"/>
                </a:ext>
              </a:extLst>
            </p:cNvPr>
            <p:cNvPicPr>
              <a:picLocks noChangeAspect="1"/>
            </p:cNvPicPr>
            <p:nvPr/>
          </p:nvPicPr>
          <p:blipFill>
            <a:blip r:embed="rId8" cstate="print">
              <a:extLst>
                <a:ext uri="{28A0092B-C50C-407E-A947-70E740481C1C}">
                  <a14:useLocalDpi xmlns:a14="http://schemas.microsoft.com/office/drawing/2010/main"/>
                </a:ext>
              </a:extLst>
            </a:blip>
            <a:srcRect/>
            <a:stretch>
              <a:fillRect/>
            </a:stretch>
          </p:blipFill>
          <p:spPr>
            <a:xfrm>
              <a:off x="10330525" y="3126355"/>
              <a:ext cx="678374" cy="661402"/>
            </a:xfrm>
            <a:prstGeom prst="rect">
              <a:avLst/>
            </a:prstGeom>
          </p:spPr>
        </p:pic>
      </p:grpSp>
      <p:grpSp>
        <p:nvGrpSpPr>
          <p:cNvPr id="60" name="Group 59">
            <a:extLst>
              <a:ext uri="{FF2B5EF4-FFF2-40B4-BE49-F238E27FC236}">
                <a16:creationId xmlns:a16="http://schemas.microsoft.com/office/drawing/2014/main" id="{1928C809-AE15-C288-EF48-0FFD0AB4E784}"/>
              </a:ext>
            </a:extLst>
          </p:cNvPr>
          <p:cNvGrpSpPr/>
          <p:nvPr/>
        </p:nvGrpSpPr>
        <p:grpSpPr>
          <a:xfrm>
            <a:off x="8366965" y="4097392"/>
            <a:ext cx="636282" cy="636282"/>
            <a:chOff x="8557816" y="4060815"/>
            <a:chExt cx="636282" cy="636282"/>
          </a:xfrm>
        </p:grpSpPr>
        <p:sp>
          <p:nvSpPr>
            <p:cNvPr id="57" name="Oval 56">
              <a:extLst>
                <a:ext uri="{FF2B5EF4-FFF2-40B4-BE49-F238E27FC236}">
                  <a16:creationId xmlns:a16="http://schemas.microsoft.com/office/drawing/2014/main" id="{8C5E97B3-4525-2CC2-B612-854808D1198E}"/>
                </a:ext>
              </a:extLst>
            </p:cNvPr>
            <p:cNvSpPr/>
            <p:nvPr/>
          </p:nvSpPr>
          <p:spPr>
            <a:xfrm rot="2688574">
              <a:off x="8995773" y="4135556"/>
              <a:ext cx="94715" cy="12779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Oval 58">
              <a:extLst>
                <a:ext uri="{FF2B5EF4-FFF2-40B4-BE49-F238E27FC236}">
                  <a16:creationId xmlns:a16="http://schemas.microsoft.com/office/drawing/2014/main" id="{14664D0F-8E67-0B6F-4172-39EB89A45B7D}"/>
                </a:ext>
              </a:extLst>
            </p:cNvPr>
            <p:cNvSpPr/>
            <p:nvPr/>
          </p:nvSpPr>
          <p:spPr>
            <a:xfrm rot="2688574">
              <a:off x="8963233" y="4484414"/>
              <a:ext cx="94715" cy="12779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52" name="Group 51">
              <a:extLst>
                <a:ext uri="{FF2B5EF4-FFF2-40B4-BE49-F238E27FC236}">
                  <a16:creationId xmlns:a16="http://schemas.microsoft.com/office/drawing/2014/main" id="{E89B0C8C-5EFD-4D87-78A0-29215CB12924}"/>
                </a:ext>
              </a:extLst>
            </p:cNvPr>
            <p:cNvGrpSpPr/>
            <p:nvPr/>
          </p:nvGrpSpPr>
          <p:grpSpPr>
            <a:xfrm>
              <a:off x="8557816" y="4060815"/>
              <a:ext cx="636282" cy="636282"/>
              <a:chOff x="8557816" y="4060815"/>
              <a:chExt cx="636282" cy="636282"/>
            </a:xfrm>
          </p:grpSpPr>
          <p:sp>
            <p:nvSpPr>
              <p:cNvPr id="45" name="Oval 44">
                <a:extLst>
                  <a:ext uri="{FF2B5EF4-FFF2-40B4-BE49-F238E27FC236}">
                    <a16:creationId xmlns:a16="http://schemas.microsoft.com/office/drawing/2014/main" id="{404D2DDD-1650-70C8-A258-5FC05F22E042}"/>
                  </a:ext>
                </a:extLst>
              </p:cNvPr>
              <p:cNvSpPr/>
              <p:nvPr/>
            </p:nvSpPr>
            <p:spPr>
              <a:xfrm>
                <a:off x="8672626" y="4162853"/>
                <a:ext cx="406662" cy="413258"/>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6" name="Graphic 35" descr="Smiling with hearts face with solid fill with solid fill">
                <a:extLst>
                  <a:ext uri="{FF2B5EF4-FFF2-40B4-BE49-F238E27FC236}">
                    <a16:creationId xmlns:a16="http://schemas.microsoft.com/office/drawing/2014/main" id="{AD94DDE9-4161-EE58-6864-1A53CDDB440F}"/>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8557816" y="4060815"/>
                <a:ext cx="636282" cy="636282"/>
              </a:xfrm>
              <a:prstGeom prst="rect">
                <a:avLst/>
              </a:prstGeom>
            </p:spPr>
          </p:pic>
        </p:grpSp>
      </p:grpSp>
      <p:grpSp>
        <p:nvGrpSpPr>
          <p:cNvPr id="50" name="Group 49">
            <a:extLst>
              <a:ext uri="{FF2B5EF4-FFF2-40B4-BE49-F238E27FC236}">
                <a16:creationId xmlns:a16="http://schemas.microsoft.com/office/drawing/2014/main" id="{1E83EF6A-9D19-38DF-57EF-8CE37721F030}"/>
              </a:ext>
            </a:extLst>
          </p:cNvPr>
          <p:cNvGrpSpPr/>
          <p:nvPr/>
        </p:nvGrpSpPr>
        <p:grpSpPr>
          <a:xfrm>
            <a:off x="10170364" y="4094156"/>
            <a:ext cx="636283" cy="636283"/>
            <a:chOff x="10310511" y="4082980"/>
            <a:chExt cx="636283" cy="636283"/>
          </a:xfrm>
        </p:grpSpPr>
        <p:sp>
          <p:nvSpPr>
            <p:cNvPr id="47" name="Oval 46">
              <a:extLst>
                <a:ext uri="{FF2B5EF4-FFF2-40B4-BE49-F238E27FC236}">
                  <a16:creationId xmlns:a16="http://schemas.microsoft.com/office/drawing/2014/main" id="{4E6118F9-10FB-EBB3-9C5A-15388A65523E}"/>
                </a:ext>
              </a:extLst>
            </p:cNvPr>
            <p:cNvSpPr/>
            <p:nvPr/>
          </p:nvSpPr>
          <p:spPr>
            <a:xfrm>
              <a:off x="10415070" y="4189468"/>
              <a:ext cx="406662" cy="413258"/>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8" name="Graphic 37" descr="Surprised face with solid fill with solid fill">
              <a:extLst>
                <a:ext uri="{FF2B5EF4-FFF2-40B4-BE49-F238E27FC236}">
                  <a16:creationId xmlns:a16="http://schemas.microsoft.com/office/drawing/2014/main" id="{1AB8E6FC-1408-8866-1EE9-6BC69ADFEA15}"/>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10310511" y="4082980"/>
              <a:ext cx="636283" cy="636283"/>
            </a:xfrm>
            <a:prstGeom prst="rect">
              <a:avLst/>
            </a:prstGeom>
          </p:spPr>
        </p:pic>
      </p:grpSp>
      <p:sp>
        <p:nvSpPr>
          <p:cNvPr id="62" name="TextBox 61">
            <a:extLst>
              <a:ext uri="{FF2B5EF4-FFF2-40B4-BE49-F238E27FC236}">
                <a16:creationId xmlns:a16="http://schemas.microsoft.com/office/drawing/2014/main" id="{5024D000-E2C8-87CD-8D3F-5AAE88C97BE6}"/>
              </a:ext>
            </a:extLst>
          </p:cNvPr>
          <p:cNvSpPr txBox="1"/>
          <p:nvPr/>
        </p:nvSpPr>
        <p:spPr>
          <a:xfrm>
            <a:off x="3360837" y="5044728"/>
            <a:ext cx="966338" cy="369332"/>
          </a:xfrm>
          <a:prstGeom prst="rect">
            <a:avLst/>
          </a:prstGeom>
          <a:noFill/>
        </p:spPr>
        <p:txBody>
          <a:bodyPr wrap="square" rtlCol="0">
            <a:spAutoFit/>
          </a:bodyPr>
          <a:lstStyle/>
          <a:p>
            <a:r>
              <a:rPr lang="en-GB" dirty="0">
                <a:latin typeface="MV Boli" panose="02000500030200090000" pitchFamily="2" charset="0"/>
                <a:cs typeface="MV Boli" panose="02000500030200090000" pitchFamily="2" charset="0"/>
              </a:rPr>
              <a:t>Sam</a:t>
            </a:r>
          </a:p>
        </p:txBody>
      </p:sp>
      <p:sp>
        <p:nvSpPr>
          <p:cNvPr id="64" name="TextBox 63">
            <a:extLst>
              <a:ext uri="{FF2B5EF4-FFF2-40B4-BE49-F238E27FC236}">
                <a16:creationId xmlns:a16="http://schemas.microsoft.com/office/drawing/2014/main" id="{6BAA1141-FA9D-BA3B-CDBB-C6511F73B70E}"/>
              </a:ext>
            </a:extLst>
          </p:cNvPr>
          <p:cNvSpPr txBox="1"/>
          <p:nvPr/>
        </p:nvSpPr>
        <p:spPr>
          <a:xfrm>
            <a:off x="1237701" y="2453929"/>
            <a:ext cx="966338" cy="369332"/>
          </a:xfrm>
          <a:prstGeom prst="rect">
            <a:avLst/>
          </a:prstGeom>
          <a:noFill/>
        </p:spPr>
        <p:txBody>
          <a:bodyPr wrap="square" rtlCol="0">
            <a:spAutoFit/>
          </a:bodyPr>
          <a:lstStyle/>
          <a:p>
            <a:r>
              <a:rPr lang="en-GB" dirty="0">
                <a:latin typeface="MV Boli" panose="02000500030200090000" pitchFamily="2" charset="0"/>
                <a:cs typeface="MV Boli" panose="02000500030200090000" pitchFamily="2" charset="0"/>
              </a:rPr>
              <a:t>Dad</a:t>
            </a:r>
          </a:p>
        </p:txBody>
      </p:sp>
      <p:sp>
        <p:nvSpPr>
          <p:cNvPr id="66" name="TextBox 65">
            <a:extLst>
              <a:ext uri="{FF2B5EF4-FFF2-40B4-BE49-F238E27FC236}">
                <a16:creationId xmlns:a16="http://schemas.microsoft.com/office/drawing/2014/main" id="{02BC26A5-3201-12E1-C82E-62618969355B}"/>
              </a:ext>
            </a:extLst>
          </p:cNvPr>
          <p:cNvSpPr txBox="1"/>
          <p:nvPr/>
        </p:nvSpPr>
        <p:spPr>
          <a:xfrm>
            <a:off x="5487324" y="2654965"/>
            <a:ext cx="966338" cy="369332"/>
          </a:xfrm>
          <a:prstGeom prst="rect">
            <a:avLst/>
          </a:prstGeom>
          <a:noFill/>
        </p:spPr>
        <p:txBody>
          <a:bodyPr wrap="square" rtlCol="0">
            <a:spAutoFit/>
          </a:bodyPr>
          <a:lstStyle/>
          <a:p>
            <a:r>
              <a:rPr lang="en-GB" dirty="0">
                <a:latin typeface="MV Boli" panose="02000500030200090000" pitchFamily="2" charset="0"/>
                <a:cs typeface="MV Boli" panose="02000500030200090000" pitchFamily="2" charset="0"/>
              </a:rPr>
              <a:t>Dad</a:t>
            </a:r>
          </a:p>
        </p:txBody>
      </p:sp>
      <p:pic>
        <p:nvPicPr>
          <p:cNvPr id="3" name="Graphic 2" descr="Badge with solid fill">
            <a:extLst>
              <a:ext uri="{FF2B5EF4-FFF2-40B4-BE49-F238E27FC236}">
                <a16:creationId xmlns:a16="http://schemas.microsoft.com/office/drawing/2014/main" id="{2CEE9E9B-66E3-4F71-62A1-E9B220A43E51}"/>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3843750" y="2085679"/>
            <a:ext cx="739251" cy="739251"/>
          </a:xfrm>
          <a:prstGeom prst="rect">
            <a:avLst/>
          </a:prstGeom>
        </p:spPr>
      </p:pic>
      <p:pic>
        <p:nvPicPr>
          <p:cNvPr id="6" name="Graphic 5" descr="Badge 1 with solid fill">
            <a:extLst>
              <a:ext uri="{FF2B5EF4-FFF2-40B4-BE49-F238E27FC236}">
                <a16:creationId xmlns:a16="http://schemas.microsoft.com/office/drawing/2014/main" id="{3AFC3FA1-AB09-73FE-FE92-A783AF445F45}"/>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78217" y="2085679"/>
            <a:ext cx="739251" cy="739251"/>
          </a:xfrm>
          <a:prstGeom prst="rect">
            <a:avLst/>
          </a:prstGeom>
        </p:spPr>
      </p:pic>
    </p:spTree>
    <p:extLst>
      <p:ext uri="{BB962C8B-B14F-4D97-AF65-F5344CB8AC3E}">
        <p14:creationId xmlns:p14="http://schemas.microsoft.com/office/powerpoint/2010/main" val="3083120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0"/>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54"/>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6"/>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0"/>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7" grpId="0" animBg="1"/>
      <p:bldP spid="18" grpId="0" animBg="1"/>
      <p:bldP spid="20" grpId="0" animBg="1"/>
      <p:bldP spid="24" grpId="0" animBg="1"/>
      <p:bldP spid="25" grpId="0" animBg="1"/>
      <p:bldP spid="26" grpId="0" animBg="1"/>
      <p:bldP spid="2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209E4-6501-A7F0-59CF-EB4FDA8BDF81}"/>
            </a:ext>
          </a:extLst>
        </p:cNvPr>
        <p:cNvGrpSpPr/>
        <p:nvPr/>
      </p:nvGrpSpPr>
      <p:grpSpPr>
        <a:xfrm>
          <a:off x="0" y="0"/>
          <a:ext cx="0" cy="0"/>
          <a:chOff x="0" y="0"/>
          <a:chExt cx="0" cy="0"/>
        </a:xfrm>
      </p:grpSpPr>
      <p:sp>
        <p:nvSpPr>
          <p:cNvPr id="11" name="Rectangle: Rounded Corners 10">
            <a:extLst>
              <a:ext uri="{FF2B5EF4-FFF2-40B4-BE49-F238E27FC236}">
                <a16:creationId xmlns:a16="http://schemas.microsoft.com/office/drawing/2014/main" id="{68A0C172-ACCB-D2F4-4FB1-E0C850D5DE3C}"/>
              </a:ext>
            </a:extLst>
          </p:cNvPr>
          <p:cNvSpPr/>
          <p:nvPr/>
        </p:nvSpPr>
        <p:spPr>
          <a:xfrm>
            <a:off x="224118" y="1074916"/>
            <a:ext cx="11743765" cy="837510"/>
          </a:xfrm>
          <a:prstGeom prst="roundRect">
            <a:avLst/>
          </a:prstGeom>
          <a:solidFill>
            <a:schemeClr val="bg1"/>
          </a:solidFill>
          <a:ln w="57150">
            <a:solidFill>
              <a:srgbClr val="FFBDD5"/>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How</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might </a:t>
            </a:r>
            <a:r>
              <a:rPr kumimoji="0" lang="en-US"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Sam</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be </a:t>
            </a:r>
            <a:r>
              <a:rPr kumimoji="0" lang="en-US"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feeling</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in each of the pictures? </a:t>
            </a:r>
            <a:r>
              <a:rPr kumimoji="0" lang="en-US"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How</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do you </a:t>
            </a:r>
            <a:r>
              <a:rPr kumimoji="0" lang="en-US"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know</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p>
        </p:txBody>
      </p:sp>
      <p:sp>
        <p:nvSpPr>
          <p:cNvPr id="15" name="TextBox 14">
            <a:extLst>
              <a:ext uri="{FF2B5EF4-FFF2-40B4-BE49-F238E27FC236}">
                <a16:creationId xmlns:a16="http://schemas.microsoft.com/office/drawing/2014/main" id="{39DB50BB-10BC-4B60-415E-21B26F9302B6}"/>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Recognising and naming emotions </a:t>
            </a:r>
          </a:p>
        </p:txBody>
      </p:sp>
      <p:pic>
        <p:nvPicPr>
          <p:cNvPr id="2" name="Picture 1">
            <a:extLst>
              <a:ext uri="{FF2B5EF4-FFF2-40B4-BE49-F238E27FC236}">
                <a16:creationId xmlns:a16="http://schemas.microsoft.com/office/drawing/2014/main" id="{76CBE781-E731-9A43-1CF6-4524F7CC44C9}"/>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55134" y="2511935"/>
            <a:ext cx="3468725" cy="2391700"/>
          </a:xfrm>
          <a:prstGeom prst="rect">
            <a:avLst/>
          </a:prstGeom>
        </p:spPr>
      </p:pic>
      <p:pic>
        <p:nvPicPr>
          <p:cNvPr id="3" name="Picture 2">
            <a:extLst>
              <a:ext uri="{FF2B5EF4-FFF2-40B4-BE49-F238E27FC236}">
                <a16:creationId xmlns:a16="http://schemas.microsoft.com/office/drawing/2014/main" id="{6D1F453D-6569-E36C-BCA2-E0DD13350979}"/>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2430148" y="1891521"/>
            <a:ext cx="3788028" cy="4171937"/>
          </a:xfrm>
          <a:prstGeom prst="rect">
            <a:avLst/>
          </a:prstGeom>
        </p:spPr>
      </p:pic>
      <p:sp>
        <p:nvSpPr>
          <p:cNvPr id="7" name="TextBox 6">
            <a:extLst>
              <a:ext uri="{FF2B5EF4-FFF2-40B4-BE49-F238E27FC236}">
                <a16:creationId xmlns:a16="http://schemas.microsoft.com/office/drawing/2014/main" id="{BB36AFD1-3993-CAA1-E79F-724CA066F187}"/>
              </a:ext>
            </a:extLst>
          </p:cNvPr>
          <p:cNvSpPr txBox="1"/>
          <p:nvPr/>
        </p:nvSpPr>
        <p:spPr>
          <a:xfrm>
            <a:off x="1298542" y="2291528"/>
            <a:ext cx="966338" cy="369332"/>
          </a:xfrm>
          <a:prstGeom prst="rect">
            <a:avLst/>
          </a:prstGeom>
          <a:noFill/>
        </p:spPr>
        <p:txBody>
          <a:bodyPr wrap="square" rtlCol="0">
            <a:spAutoFit/>
          </a:bodyPr>
          <a:lstStyle/>
          <a:p>
            <a:r>
              <a:rPr lang="en-GB" dirty="0">
                <a:latin typeface="MV Boli" panose="02000500030200090000" pitchFamily="2" charset="0"/>
                <a:cs typeface="MV Boli" panose="02000500030200090000" pitchFamily="2" charset="0"/>
              </a:rPr>
              <a:t>Sam</a:t>
            </a:r>
          </a:p>
        </p:txBody>
      </p:sp>
      <p:sp>
        <p:nvSpPr>
          <p:cNvPr id="13" name="TextBox 12">
            <a:extLst>
              <a:ext uri="{FF2B5EF4-FFF2-40B4-BE49-F238E27FC236}">
                <a16:creationId xmlns:a16="http://schemas.microsoft.com/office/drawing/2014/main" id="{EBC5E24F-B923-137A-AE77-B7387F8E0332}"/>
              </a:ext>
            </a:extLst>
          </p:cNvPr>
          <p:cNvSpPr txBox="1"/>
          <p:nvPr/>
        </p:nvSpPr>
        <p:spPr>
          <a:xfrm>
            <a:off x="2580745" y="5019365"/>
            <a:ext cx="966338" cy="369332"/>
          </a:xfrm>
          <a:prstGeom prst="rect">
            <a:avLst/>
          </a:prstGeom>
          <a:noFill/>
        </p:spPr>
        <p:txBody>
          <a:bodyPr wrap="square" rtlCol="0">
            <a:spAutoFit/>
          </a:bodyPr>
          <a:lstStyle/>
          <a:p>
            <a:r>
              <a:rPr lang="en-GB" dirty="0">
                <a:latin typeface="MV Boli" panose="02000500030200090000" pitchFamily="2" charset="0"/>
                <a:cs typeface="MV Boli" panose="02000500030200090000" pitchFamily="2" charset="0"/>
              </a:rPr>
              <a:t>Sam</a:t>
            </a:r>
          </a:p>
        </p:txBody>
      </p:sp>
      <p:sp>
        <p:nvSpPr>
          <p:cNvPr id="19" name="TextBox 18">
            <a:extLst>
              <a:ext uri="{FF2B5EF4-FFF2-40B4-BE49-F238E27FC236}">
                <a16:creationId xmlns:a16="http://schemas.microsoft.com/office/drawing/2014/main" id="{73557891-B350-A855-CD89-A2B03BE53028}"/>
              </a:ext>
            </a:extLst>
          </p:cNvPr>
          <p:cNvSpPr txBox="1"/>
          <p:nvPr/>
        </p:nvSpPr>
        <p:spPr>
          <a:xfrm>
            <a:off x="4581066" y="2188274"/>
            <a:ext cx="966338" cy="369332"/>
          </a:xfrm>
          <a:prstGeom prst="rect">
            <a:avLst/>
          </a:prstGeom>
          <a:noFill/>
        </p:spPr>
        <p:txBody>
          <a:bodyPr wrap="square" rtlCol="0">
            <a:spAutoFit/>
          </a:bodyPr>
          <a:lstStyle/>
          <a:p>
            <a:r>
              <a:rPr lang="en-GB" dirty="0">
                <a:latin typeface="MV Boli" panose="02000500030200090000" pitchFamily="2" charset="0"/>
                <a:cs typeface="MV Boli" panose="02000500030200090000" pitchFamily="2" charset="0"/>
              </a:rPr>
              <a:t>Dad</a:t>
            </a:r>
          </a:p>
        </p:txBody>
      </p:sp>
      <p:pic>
        <p:nvPicPr>
          <p:cNvPr id="5" name="Graphic 4" descr="Badge with solid fill">
            <a:extLst>
              <a:ext uri="{FF2B5EF4-FFF2-40B4-BE49-F238E27FC236}">
                <a16:creationId xmlns:a16="http://schemas.microsoft.com/office/drawing/2014/main" id="{B9B0C076-1E90-448C-AD1B-CAF985C756BF}"/>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449747" y="2087234"/>
            <a:ext cx="739251" cy="739251"/>
          </a:xfrm>
          <a:prstGeom prst="rect">
            <a:avLst/>
          </a:prstGeom>
        </p:spPr>
      </p:pic>
      <p:pic>
        <p:nvPicPr>
          <p:cNvPr id="8" name="Graphic 7" descr="Badge 1 with solid fill">
            <a:extLst>
              <a:ext uri="{FF2B5EF4-FFF2-40B4-BE49-F238E27FC236}">
                <a16:creationId xmlns:a16="http://schemas.microsoft.com/office/drawing/2014/main" id="{8925DE70-F310-7DB7-78FE-3D06FD00457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36404" y="2087234"/>
            <a:ext cx="739251" cy="739251"/>
          </a:xfrm>
          <a:prstGeom prst="rect">
            <a:avLst/>
          </a:prstGeom>
        </p:spPr>
      </p:pic>
      <p:sp>
        <p:nvSpPr>
          <p:cNvPr id="4" name="Rectangle: Rounded Corners 3">
            <a:extLst>
              <a:ext uri="{FF2B5EF4-FFF2-40B4-BE49-F238E27FC236}">
                <a16:creationId xmlns:a16="http://schemas.microsoft.com/office/drawing/2014/main" id="{D9D36903-AD34-05D1-557A-07AB619E6F53}"/>
              </a:ext>
            </a:extLst>
          </p:cNvPr>
          <p:cNvSpPr/>
          <p:nvPr/>
        </p:nvSpPr>
        <p:spPr>
          <a:xfrm>
            <a:off x="6402814" y="5045955"/>
            <a:ext cx="5520245" cy="736211"/>
          </a:xfrm>
          <a:prstGeom prst="roundRect">
            <a:avLst/>
          </a:prstGeom>
          <a:solidFill>
            <a:srgbClr val="FF699F"/>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Why is Sam feeling that way?</a:t>
            </a:r>
            <a:endParaRPr kumimoji="0" lang="en-GB" sz="2000" b="1" i="0" u="none" strike="noStrike" kern="1200" cap="none" spc="0" normalizeH="0" baseline="0" noProof="0" dirty="0">
              <a:ln>
                <a:noFill/>
              </a:ln>
              <a:solidFill>
                <a:prstClr val="white"/>
              </a:solidFill>
              <a:effectLst/>
              <a:uLnTx/>
              <a:uFillTx/>
              <a:latin typeface="Calibri" panose="020F0502020204030204"/>
            </a:endParaRPr>
          </a:p>
        </p:txBody>
      </p:sp>
      <p:sp>
        <p:nvSpPr>
          <p:cNvPr id="6" name="Rectangle: Rounded Corners 5">
            <a:extLst>
              <a:ext uri="{FF2B5EF4-FFF2-40B4-BE49-F238E27FC236}">
                <a16:creationId xmlns:a16="http://schemas.microsoft.com/office/drawing/2014/main" id="{53EC7C37-100B-6088-CF84-675CF099BE7A}"/>
              </a:ext>
            </a:extLst>
          </p:cNvPr>
          <p:cNvSpPr/>
          <p:nvPr/>
        </p:nvSpPr>
        <p:spPr>
          <a:xfrm>
            <a:off x="10529403" y="3238672"/>
            <a:ext cx="1393656" cy="542239"/>
          </a:xfrm>
          <a:prstGeom prst="roundRect">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tired</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CECD30E1-E0F3-A499-D27E-244C947D281C}"/>
              </a:ext>
            </a:extLst>
          </p:cNvPr>
          <p:cNvSpPr/>
          <p:nvPr/>
        </p:nvSpPr>
        <p:spPr>
          <a:xfrm>
            <a:off x="8756422" y="3238672"/>
            <a:ext cx="1362640" cy="542239"/>
          </a:xfrm>
          <a:prstGeom prst="roundRect">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lonely</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2" name="Rectangle: Rounded Corners 11">
            <a:extLst>
              <a:ext uri="{FF2B5EF4-FFF2-40B4-BE49-F238E27FC236}">
                <a16:creationId xmlns:a16="http://schemas.microsoft.com/office/drawing/2014/main" id="{57F22EB7-132A-4BD9-BC44-3DEB26E9CB5E}"/>
              </a:ext>
            </a:extLst>
          </p:cNvPr>
          <p:cNvSpPr/>
          <p:nvPr/>
        </p:nvSpPr>
        <p:spPr>
          <a:xfrm>
            <a:off x="6983442" y="3238672"/>
            <a:ext cx="1362640" cy="542239"/>
          </a:xfrm>
          <a:prstGeom prst="roundRect">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angry</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4" name="Rectangle: Rounded Corners 13">
            <a:extLst>
              <a:ext uri="{FF2B5EF4-FFF2-40B4-BE49-F238E27FC236}">
                <a16:creationId xmlns:a16="http://schemas.microsoft.com/office/drawing/2014/main" id="{6DBB85DA-D546-C329-1DF8-42C54B888CB7}"/>
              </a:ext>
            </a:extLst>
          </p:cNvPr>
          <p:cNvSpPr/>
          <p:nvPr/>
        </p:nvSpPr>
        <p:spPr>
          <a:xfrm>
            <a:off x="6983442" y="4139244"/>
            <a:ext cx="1362640" cy="542239"/>
          </a:xfrm>
          <a:prstGeom prst="roundRect">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sad</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Rectangle: Rounded Corners 15">
            <a:extLst>
              <a:ext uri="{FF2B5EF4-FFF2-40B4-BE49-F238E27FC236}">
                <a16:creationId xmlns:a16="http://schemas.microsoft.com/office/drawing/2014/main" id="{A7C134C9-B736-3612-B828-530181A74557}"/>
              </a:ext>
            </a:extLst>
          </p:cNvPr>
          <p:cNvSpPr/>
          <p:nvPr/>
        </p:nvSpPr>
        <p:spPr>
          <a:xfrm>
            <a:off x="8569497" y="4139244"/>
            <a:ext cx="1600867" cy="542239"/>
          </a:xfrm>
          <a:prstGeom prst="roundRect">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calm</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Rectangle: Rounded Corners 16">
            <a:extLst>
              <a:ext uri="{FF2B5EF4-FFF2-40B4-BE49-F238E27FC236}">
                <a16:creationId xmlns:a16="http://schemas.microsoft.com/office/drawing/2014/main" id="{923508B5-50B8-8C31-1EC2-A5990E34A50B}"/>
              </a:ext>
            </a:extLst>
          </p:cNvPr>
          <p:cNvSpPr/>
          <p:nvPr/>
        </p:nvSpPr>
        <p:spPr>
          <a:xfrm>
            <a:off x="10478254" y="4139244"/>
            <a:ext cx="1444805" cy="542239"/>
          </a:xfrm>
          <a:prstGeom prst="roundRect">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scared</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8" name="Group 17">
            <a:extLst>
              <a:ext uri="{FF2B5EF4-FFF2-40B4-BE49-F238E27FC236}">
                <a16:creationId xmlns:a16="http://schemas.microsoft.com/office/drawing/2014/main" id="{50A2E36E-6167-D45B-4670-5F62587FDAA7}"/>
              </a:ext>
            </a:extLst>
          </p:cNvPr>
          <p:cNvGrpSpPr/>
          <p:nvPr/>
        </p:nvGrpSpPr>
        <p:grpSpPr>
          <a:xfrm>
            <a:off x="6590920" y="3182447"/>
            <a:ext cx="636282" cy="636282"/>
            <a:chOff x="6731067" y="3157824"/>
            <a:chExt cx="636282" cy="636282"/>
          </a:xfrm>
        </p:grpSpPr>
        <p:sp>
          <p:nvSpPr>
            <p:cNvPr id="20" name="Oval 19">
              <a:extLst>
                <a:ext uri="{FF2B5EF4-FFF2-40B4-BE49-F238E27FC236}">
                  <a16:creationId xmlns:a16="http://schemas.microsoft.com/office/drawing/2014/main" id="{FF6E8307-DEBC-37A3-22C9-3FCD94813944}"/>
                </a:ext>
              </a:extLst>
            </p:cNvPr>
            <p:cNvSpPr/>
            <p:nvPr/>
          </p:nvSpPr>
          <p:spPr>
            <a:xfrm>
              <a:off x="6887183" y="3292813"/>
              <a:ext cx="359923" cy="400196"/>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Graphic 20" descr="Angry face with solid fill with solid fill">
              <a:extLst>
                <a:ext uri="{FF2B5EF4-FFF2-40B4-BE49-F238E27FC236}">
                  <a16:creationId xmlns:a16="http://schemas.microsoft.com/office/drawing/2014/main" id="{6926DB1D-7F3F-3B2F-D0A2-DDCA334442EB}"/>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731067" y="3157824"/>
              <a:ext cx="636282" cy="636282"/>
            </a:xfrm>
            <a:prstGeom prst="rect">
              <a:avLst/>
            </a:prstGeom>
          </p:spPr>
        </p:pic>
      </p:grpSp>
      <p:grpSp>
        <p:nvGrpSpPr>
          <p:cNvPr id="22" name="Group 21">
            <a:extLst>
              <a:ext uri="{FF2B5EF4-FFF2-40B4-BE49-F238E27FC236}">
                <a16:creationId xmlns:a16="http://schemas.microsoft.com/office/drawing/2014/main" id="{57C1E0DA-807A-190F-A5EF-12198B974897}"/>
              </a:ext>
            </a:extLst>
          </p:cNvPr>
          <p:cNvGrpSpPr/>
          <p:nvPr/>
        </p:nvGrpSpPr>
        <p:grpSpPr>
          <a:xfrm>
            <a:off x="6588896" y="4102858"/>
            <a:ext cx="636282" cy="636282"/>
            <a:chOff x="6729043" y="4051341"/>
            <a:chExt cx="636282" cy="636282"/>
          </a:xfrm>
        </p:grpSpPr>
        <p:sp>
          <p:nvSpPr>
            <p:cNvPr id="23" name="Oval 22">
              <a:extLst>
                <a:ext uri="{FF2B5EF4-FFF2-40B4-BE49-F238E27FC236}">
                  <a16:creationId xmlns:a16="http://schemas.microsoft.com/office/drawing/2014/main" id="{E397689A-DDFD-3201-E0E9-53CAEDBFF552}"/>
                </a:ext>
              </a:extLst>
            </p:cNvPr>
            <p:cNvSpPr/>
            <p:nvPr/>
          </p:nvSpPr>
          <p:spPr>
            <a:xfrm>
              <a:off x="6837290" y="4172327"/>
              <a:ext cx="406662" cy="413258"/>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4" name="Graphic 23" descr="Crying face with solid fill with solid fill">
              <a:extLst>
                <a:ext uri="{FF2B5EF4-FFF2-40B4-BE49-F238E27FC236}">
                  <a16:creationId xmlns:a16="http://schemas.microsoft.com/office/drawing/2014/main" id="{DBFE7425-0D40-DAAD-FBD3-8CB8E6CCEBA4}"/>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729043" y="4051341"/>
              <a:ext cx="636282" cy="636282"/>
            </a:xfrm>
            <a:prstGeom prst="rect">
              <a:avLst/>
            </a:prstGeom>
          </p:spPr>
        </p:pic>
      </p:grpSp>
      <p:grpSp>
        <p:nvGrpSpPr>
          <p:cNvPr id="25" name="Group 24">
            <a:extLst>
              <a:ext uri="{FF2B5EF4-FFF2-40B4-BE49-F238E27FC236}">
                <a16:creationId xmlns:a16="http://schemas.microsoft.com/office/drawing/2014/main" id="{566017AB-46B2-7389-1FCB-6361139F58B8}"/>
              </a:ext>
            </a:extLst>
          </p:cNvPr>
          <p:cNvGrpSpPr/>
          <p:nvPr/>
        </p:nvGrpSpPr>
        <p:grpSpPr>
          <a:xfrm>
            <a:off x="8366965" y="3181657"/>
            <a:ext cx="636282" cy="636282"/>
            <a:chOff x="8587311" y="3184800"/>
            <a:chExt cx="636282" cy="636282"/>
          </a:xfrm>
        </p:grpSpPr>
        <p:sp>
          <p:nvSpPr>
            <p:cNvPr id="26" name="Oval 25">
              <a:extLst>
                <a:ext uri="{FF2B5EF4-FFF2-40B4-BE49-F238E27FC236}">
                  <a16:creationId xmlns:a16="http://schemas.microsoft.com/office/drawing/2014/main" id="{62D131D5-65DB-8145-B6F8-3E0BDF76E9F3}"/>
                </a:ext>
              </a:extLst>
            </p:cNvPr>
            <p:cNvSpPr/>
            <p:nvPr/>
          </p:nvSpPr>
          <p:spPr>
            <a:xfrm>
              <a:off x="8703291" y="3294159"/>
              <a:ext cx="406662" cy="413258"/>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0" name="Graphic 29" descr="Worried face with solid fill with solid fill">
              <a:extLst>
                <a:ext uri="{FF2B5EF4-FFF2-40B4-BE49-F238E27FC236}">
                  <a16:creationId xmlns:a16="http://schemas.microsoft.com/office/drawing/2014/main" id="{1A539D25-5FB6-1BDA-3EFF-CF9784136F5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8587311" y="3184800"/>
              <a:ext cx="636282" cy="636282"/>
            </a:xfrm>
            <a:prstGeom prst="rect">
              <a:avLst/>
            </a:prstGeom>
          </p:spPr>
        </p:pic>
      </p:grpSp>
      <p:sp>
        <p:nvSpPr>
          <p:cNvPr id="56" name="Rectangle: Rounded Corners 55">
            <a:extLst>
              <a:ext uri="{FF2B5EF4-FFF2-40B4-BE49-F238E27FC236}">
                <a16:creationId xmlns:a16="http://schemas.microsoft.com/office/drawing/2014/main" id="{DE887820-8DC5-F955-5C8B-0B564E7B5796}"/>
              </a:ext>
            </a:extLst>
          </p:cNvPr>
          <p:cNvSpPr/>
          <p:nvPr/>
        </p:nvSpPr>
        <p:spPr>
          <a:xfrm>
            <a:off x="6402814" y="2129886"/>
            <a:ext cx="5565070" cy="690571"/>
          </a:xfrm>
          <a:prstGeom prst="roundRect">
            <a:avLst/>
          </a:prstGeom>
          <a:solidFill>
            <a:srgbClr val="FFD5E4"/>
          </a:solidFill>
          <a:ln w="57150">
            <a:solidFill>
              <a:srgbClr val="FF699F"/>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Choose</a:t>
            </a:r>
            <a:r>
              <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from below or </a:t>
            </a:r>
            <a:r>
              <a:rPr kumimoji="0" lang="en-GB" sz="2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think</a:t>
            </a:r>
            <a:r>
              <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of your own:</a:t>
            </a:r>
            <a:endParaRPr kumimoji="0" lang="en-GB" sz="2000" b="0" i="0" u="none" strike="noStrike" kern="1200" cap="none" spc="0" normalizeH="0" baseline="0" noProof="0" dirty="0">
              <a:ln>
                <a:noFill/>
              </a:ln>
              <a:solidFill>
                <a:prstClr val="white"/>
              </a:solidFill>
              <a:effectLst/>
              <a:uLnTx/>
              <a:uFillTx/>
              <a:latin typeface="Calibri" panose="020F0502020204030204"/>
            </a:endParaRPr>
          </a:p>
        </p:txBody>
      </p:sp>
      <p:grpSp>
        <p:nvGrpSpPr>
          <p:cNvPr id="57" name="Group 56">
            <a:extLst>
              <a:ext uri="{FF2B5EF4-FFF2-40B4-BE49-F238E27FC236}">
                <a16:creationId xmlns:a16="http://schemas.microsoft.com/office/drawing/2014/main" id="{9C62FB81-84C9-864D-37B3-79340F44EF3A}"/>
              </a:ext>
            </a:extLst>
          </p:cNvPr>
          <p:cNvGrpSpPr/>
          <p:nvPr/>
        </p:nvGrpSpPr>
        <p:grpSpPr>
          <a:xfrm>
            <a:off x="10190378" y="3150978"/>
            <a:ext cx="678374" cy="661402"/>
            <a:chOff x="10330525" y="3126355"/>
            <a:chExt cx="678374" cy="661402"/>
          </a:xfrm>
        </p:grpSpPr>
        <p:sp>
          <p:nvSpPr>
            <p:cNvPr id="58" name="Oval 57">
              <a:extLst>
                <a:ext uri="{FF2B5EF4-FFF2-40B4-BE49-F238E27FC236}">
                  <a16:creationId xmlns:a16="http://schemas.microsoft.com/office/drawing/2014/main" id="{E202E5B0-2B5A-AD1A-3CA4-618D6DF1BF15}"/>
                </a:ext>
              </a:extLst>
            </p:cNvPr>
            <p:cNvSpPr/>
            <p:nvPr/>
          </p:nvSpPr>
          <p:spPr>
            <a:xfrm rot="630477">
              <a:off x="10365136" y="3268546"/>
              <a:ext cx="366504" cy="413258"/>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9" name="Picture 58">
              <a:extLst>
                <a:ext uri="{FF2B5EF4-FFF2-40B4-BE49-F238E27FC236}">
                  <a16:creationId xmlns:a16="http://schemas.microsoft.com/office/drawing/2014/main" id="{3FF6479A-7C85-1925-8BCC-CD53E198E594}"/>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a:xfrm>
              <a:off x="10330525" y="3126355"/>
              <a:ext cx="678374" cy="661402"/>
            </a:xfrm>
            <a:prstGeom prst="rect">
              <a:avLst/>
            </a:prstGeom>
          </p:spPr>
        </p:pic>
      </p:grpSp>
      <p:grpSp>
        <p:nvGrpSpPr>
          <p:cNvPr id="60" name="Group 59">
            <a:extLst>
              <a:ext uri="{FF2B5EF4-FFF2-40B4-BE49-F238E27FC236}">
                <a16:creationId xmlns:a16="http://schemas.microsoft.com/office/drawing/2014/main" id="{75181C7A-D2AB-09DF-70A4-7A46A12BA456}"/>
              </a:ext>
            </a:extLst>
          </p:cNvPr>
          <p:cNvGrpSpPr/>
          <p:nvPr/>
        </p:nvGrpSpPr>
        <p:grpSpPr>
          <a:xfrm>
            <a:off x="8366965" y="4097392"/>
            <a:ext cx="636282" cy="636282"/>
            <a:chOff x="8557816" y="4060815"/>
            <a:chExt cx="636282" cy="636282"/>
          </a:xfrm>
        </p:grpSpPr>
        <p:sp>
          <p:nvSpPr>
            <p:cNvPr id="61" name="Oval 60">
              <a:extLst>
                <a:ext uri="{FF2B5EF4-FFF2-40B4-BE49-F238E27FC236}">
                  <a16:creationId xmlns:a16="http://schemas.microsoft.com/office/drawing/2014/main" id="{2A97E76C-D345-818D-21FF-7A8404A4CAC5}"/>
                </a:ext>
              </a:extLst>
            </p:cNvPr>
            <p:cNvSpPr/>
            <p:nvPr/>
          </p:nvSpPr>
          <p:spPr>
            <a:xfrm rot="2688574">
              <a:off x="8995773" y="4135556"/>
              <a:ext cx="94715" cy="12779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Oval 61">
              <a:extLst>
                <a:ext uri="{FF2B5EF4-FFF2-40B4-BE49-F238E27FC236}">
                  <a16:creationId xmlns:a16="http://schemas.microsoft.com/office/drawing/2014/main" id="{8887A8C3-22D7-4120-E3CA-5587085CA6EE}"/>
                </a:ext>
              </a:extLst>
            </p:cNvPr>
            <p:cNvSpPr/>
            <p:nvPr/>
          </p:nvSpPr>
          <p:spPr>
            <a:xfrm rot="2688574">
              <a:off x="8963233" y="4484414"/>
              <a:ext cx="94715" cy="12779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63" name="Group 62">
              <a:extLst>
                <a:ext uri="{FF2B5EF4-FFF2-40B4-BE49-F238E27FC236}">
                  <a16:creationId xmlns:a16="http://schemas.microsoft.com/office/drawing/2014/main" id="{8164FC39-0863-6931-C1C9-02CAA1C21468}"/>
                </a:ext>
              </a:extLst>
            </p:cNvPr>
            <p:cNvGrpSpPr/>
            <p:nvPr/>
          </p:nvGrpSpPr>
          <p:grpSpPr>
            <a:xfrm>
              <a:off x="8557816" y="4060815"/>
              <a:ext cx="636282" cy="636282"/>
              <a:chOff x="8557816" y="4060815"/>
              <a:chExt cx="636282" cy="636282"/>
            </a:xfrm>
          </p:grpSpPr>
          <p:sp>
            <p:nvSpPr>
              <p:cNvPr id="64" name="Oval 63">
                <a:extLst>
                  <a:ext uri="{FF2B5EF4-FFF2-40B4-BE49-F238E27FC236}">
                    <a16:creationId xmlns:a16="http://schemas.microsoft.com/office/drawing/2014/main" id="{2D186556-F728-326F-3A84-9620A6120296}"/>
                  </a:ext>
                </a:extLst>
              </p:cNvPr>
              <p:cNvSpPr/>
              <p:nvPr/>
            </p:nvSpPr>
            <p:spPr>
              <a:xfrm>
                <a:off x="8672626" y="4162853"/>
                <a:ext cx="406662" cy="413258"/>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5" name="Graphic 64" descr="Smiling with hearts face with solid fill with solid fill">
                <a:extLst>
                  <a:ext uri="{FF2B5EF4-FFF2-40B4-BE49-F238E27FC236}">
                    <a16:creationId xmlns:a16="http://schemas.microsoft.com/office/drawing/2014/main" id="{11CB797E-8C21-5E10-C23B-1287FA81F99D}"/>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8557816" y="4060815"/>
                <a:ext cx="636282" cy="636282"/>
              </a:xfrm>
              <a:prstGeom prst="rect">
                <a:avLst/>
              </a:prstGeom>
            </p:spPr>
          </p:pic>
        </p:grpSp>
      </p:grpSp>
      <p:grpSp>
        <p:nvGrpSpPr>
          <p:cNvPr id="66" name="Group 65">
            <a:extLst>
              <a:ext uri="{FF2B5EF4-FFF2-40B4-BE49-F238E27FC236}">
                <a16:creationId xmlns:a16="http://schemas.microsoft.com/office/drawing/2014/main" id="{591FD6D3-5FBA-CC8F-2FE8-89185A38BA5C}"/>
              </a:ext>
            </a:extLst>
          </p:cNvPr>
          <p:cNvGrpSpPr/>
          <p:nvPr/>
        </p:nvGrpSpPr>
        <p:grpSpPr>
          <a:xfrm>
            <a:off x="10170364" y="4094156"/>
            <a:ext cx="636283" cy="636283"/>
            <a:chOff x="10310511" y="4082980"/>
            <a:chExt cx="636283" cy="636283"/>
          </a:xfrm>
        </p:grpSpPr>
        <p:sp>
          <p:nvSpPr>
            <p:cNvPr id="67" name="Oval 66">
              <a:extLst>
                <a:ext uri="{FF2B5EF4-FFF2-40B4-BE49-F238E27FC236}">
                  <a16:creationId xmlns:a16="http://schemas.microsoft.com/office/drawing/2014/main" id="{BC44D6C1-E2CB-D52A-A820-193693176360}"/>
                </a:ext>
              </a:extLst>
            </p:cNvPr>
            <p:cNvSpPr/>
            <p:nvPr/>
          </p:nvSpPr>
          <p:spPr>
            <a:xfrm>
              <a:off x="10415070" y="4189468"/>
              <a:ext cx="406662" cy="413258"/>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8" name="Graphic 67" descr="Surprised face with solid fill with solid fill">
              <a:extLst>
                <a:ext uri="{FF2B5EF4-FFF2-40B4-BE49-F238E27FC236}">
                  <a16:creationId xmlns:a16="http://schemas.microsoft.com/office/drawing/2014/main" id="{9B48DFFE-D557-AE68-4979-BF67C66511AC}"/>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10310511" y="4082980"/>
              <a:ext cx="636283" cy="636283"/>
            </a:xfrm>
            <a:prstGeom prst="rect">
              <a:avLst/>
            </a:prstGeom>
          </p:spPr>
        </p:pic>
      </p:grpSp>
    </p:spTree>
    <p:extLst>
      <p:ext uri="{BB962C8B-B14F-4D97-AF65-F5344CB8AC3E}">
        <p14:creationId xmlns:p14="http://schemas.microsoft.com/office/powerpoint/2010/main" val="222760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6"/>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P spid="12" grpId="0" animBg="1"/>
      <p:bldP spid="14" grpId="0" animBg="1"/>
      <p:bldP spid="16" grpId="0" animBg="1"/>
      <p:bldP spid="17" grpId="0" animBg="1"/>
      <p:bldP spid="5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AD33960E-2D6E-5852-04C6-2D79DCAB9B34}"/>
              </a:ext>
            </a:extLst>
          </p:cNvPr>
          <p:cNvSpPr/>
          <p:nvPr/>
        </p:nvSpPr>
        <p:spPr>
          <a:xfrm>
            <a:off x="6402814" y="4943852"/>
            <a:ext cx="5660381" cy="949269"/>
          </a:xfrm>
          <a:prstGeom prst="roundRect">
            <a:avLst/>
          </a:prstGeom>
          <a:solidFill>
            <a:srgbClr val="FF699F"/>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Is it okay to want to play alone sometimes?</a:t>
            </a:r>
            <a:endParaRPr kumimoji="0" lang="en-GB" sz="2000" b="1" i="0" u="none" strike="noStrike" kern="1200" cap="none" spc="0" normalizeH="0" baseline="0" noProof="0" dirty="0">
              <a:ln>
                <a:noFill/>
              </a:ln>
              <a:solidFill>
                <a:prstClr val="white"/>
              </a:solidFill>
              <a:effectLst/>
              <a:uLnTx/>
              <a:uFillTx/>
              <a:latin typeface="Calibri" panose="020F0502020204030204"/>
            </a:endParaRPr>
          </a:p>
        </p:txBody>
      </p:sp>
      <p:sp>
        <p:nvSpPr>
          <p:cNvPr id="15" name="TextBox 14">
            <a:extLst>
              <a:ext uri="{FF2B5EF4-FFF2-40B4-BE49-F238E27FC236}">
                <a16:creationId xmlns:a16="http://schemas.microsoft.com/office/drawing/2014/main" id="{1D3823E7-2C05-6770-C4F3-FEC8D56C28B2}"/>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Recognising and naming emotions </a:t>
            </a:r>
          </a:p>
        </p:txBody>
      </p:sp>
      <p:pic>
        <p:nvPicPr>
          <p:cNvPr id="14" name="Picture 13">
            <a:extLst>
              <a:ext uri="{FF2B5EF4-FFF2-40B4-BE49-F238E27FC236}">
                <a16:creationId xmlns:a16="http://schemas.microsoft.com/office/drawing/2014/main" id="{AEF12E18-511C-41C2-FB3C-5BB5AD7E4FF9}"/>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rot="5400000" flipH="1">
            <a:off x="246289" y="4144776"/>
            <a:ext cx="2027634" cy="1805108"/>
          </a:xfrm>
          <a:prstGeom prst="rect">
            <a:avLst/>
          </a:prstGeom>
        </p:spPr>
      </p:pic>
      <p:pic>
        <p:nvPicPr>
          <p:cNvPr id="16" name="Picture 15">
            <a:extLst>
              <a:ext uri="{FF2B5EF4-FFF2-40B4-BE49-F238E27FC236}">
                <a16:creationId xmlns:a16="http://schemas.microsoft.com/office/drawing/2014/main" id="{7007DF04-74AF-86DF-3BC1-61110ADEFB4B}"/>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flipH="1">
            <a:off x="1647339" y="4277206"/>
            <a:ext cx="4332549" cy="1784625"/>
          </a:xfrm>
          <a:prstGeom prst="rect">
            <a:avLst/>
          </a:prstGeom>
        </p:spPr>
      </p:pic>
      <p:pic>
        <p:nvPicPr>
          <p:cNvPr id="18" name="Picture 17">
            <a:extLst>
              <a:ext uri="{FF2B5EF4-FFF2-40B4-BE49-F238E27FC236}">
                <a16:creationId xmlns:a16="http://schemas.microsoft.com/office/drawing/2014/main" id="{18009125-166B-838C-F916-6FB6747078F0}"/>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869603" y="2446589"/>
            <a:ext cx="2071717" cy="1661442"/>
          </a:xfrm>
          <a:prstGeom prst="rect">
            <a:avLst/>
          </a:prstGeom>
        </p:spPr>
      </p:pic>
      <p:pic>
        <p:nvPicPr>
          <p:cNvPr id="21" name="Picture 20">
            <a:extLst>
              <a:ext uri="{FF2B5EF4-FFF2-40B4-BE49-F238E27FC236}">
                <a16:creationId xmlns:a16="http://schemas.microsoft.com/office/drawing/2014/main" id="{415704F6-C521-9B60-4290-846037BA48D3}"/>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a:off x="2477849" y="2475082"/>
            <a:ext cx="3374406" cy="1724624"/>
          </a:xfrm>
          <a:prstGeom prst="rect">
            <a:avLst/>
          </a:prstGeom>
        </p:spPr>
      </p:pic>
      <p:sp>
        <p:nvSpPr>
          <p:cNvPr id="26" name="TextBox 25">
            <a:extLst>
              <a:ext uri="{FF2B5EF4-FFF2-40B4-BE49-F238E27FC236}">
                <a16:creationId xmlns:a16="http://schemas.microsoft.com/office/drawing/2014/main" id="{4C8A20D9-FCBF-3A55-8DC9-906CF856DC9B}"/>
              </a:ext>
            </a:extLst>
          </p:cNvPr>
          <p:cNvSpPr txBox="1"/>
          <p:nvPr/>
        </p:nvSpPr>
        <p:spPr>
          <a:xfrm>
            <a:off x="1433025" y="2130987"/>
            <a:ext cx="966338" cy="369332"/>
          </a:xfrm>
          <a:prstGeom prst="rect">
            <a:avLst/>
          </a:prstGeom>
          <a:noFill/>
        </p:spPr>
        <p:txBody>
          <a:bodyPr wrap="square" rtlCol="0">
            <a:spAutoFit/>
          </a:bodyPr>
          <a:lstStyle/>
          <a:p>
            <a:r>
              <a:rPr lang="en-GB" dirty="0">
                <a:latin typeface="MV Boli" panose="02000500030200090000" pitchFamily="2" charset="0"/>
                <a:cs typeface="MV Boli" panose="02000500030200090000" pitchFamily="2" charset="0"/>
              </a:rPr>
              <a:t>Sam</a:t>
            </a:r>
          </a:p>
        </p:txBody>
      </p:sp>
      <p:sp>
        <p:nvSpPr>
          <p:cNvPr id="28" name="TextBox 27">
            <a:extLst>
              <a:ext uri="{FF2B5EF4-FFF2-40B4-BE49-F238E27FC236}">
                <a16:creationId xmlns:a16="http://schemas.microsoft.com/office/drawing/2014/main" id="{94D50579-D419-AED7-0C62-CA7BC8C33553}"/>
              </a:ext>
            </a:extLst>
          </p:cNvPr>
          <p:cNvSpPr txBox="1"/>
          <p:nvPr/>
        </p:nvSpPr>
        <p:spPr>
          <a:xfrm>
            <a:off x="3807562" y="2147644"/>
            <a:ext cx="966338" cy="369332"/>
          </a:xfrm>
          <a:prstGeom prst="rect">
            <a:avLst/>
          </a:prstGeom>
          <a:noFill/>
        </p:spPr>
        <p:txBody>
          <a:bodyPr wrap="square" rtlCol="0">
            <a:spAutoFit/>
          </a:bodyPr>
          <a:lstStyle/>
          <a:p>
            <a:r>
              <a:rPr lang="en-GB" dirty="0">
                <a:latin typeface="MV Boli" panose="02000500030200090000" pitchFamily="2" charset="0"/>
                <a:cs typeface="MV Boli" panose="02000500030200090000" pitchFamily="2" charset="0"/>
              </a:rPr>
              <a:t>Sue</a:t>
            </a:r>
          </a:p>
        </p:txBody>
      </p:sp>
      <p:sp>
        <p:nvSpPr>
          <p:cNvPr id="2" name="Rectangle: Rounded Corners 1">
            <a:extLst>
              <a:ext uri="{FF2B5EF4-FFF2-40B4-BE49-F238E27FC236}">
                <a16:creationId xmlns:a16="http://schemas.microsoft.com/office/drawing/2014/main" id="{E270F46C-132F-CAEE-2A7C-18129091A967}"/>
              </a:ext>
            </a:extLst>
          </p:cNvPr>
          <p:cNvSpPr/>
          <p:nvPr/>
        </p:nvSpPr>
        <p:spPr>
          <a:xfrm>
            <a:off x="224118" y="1074916"/>
            <a:ext cx="11743765" cy="837510"/>
          </a:xfrm>
          <a:prstGeom prst="roundRect">
            <a:avLst/>
          </a:prstGeom>
          <a:solidFill>
            <a:schemeClr val="bg1"/>
          </a:solidFill>
          <a:ln w="57150">
            <a:solidFill>
              <a:srgbClr val="FFBDD5"/>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lvl="0" algn="ctr">
              <a:lnSpc>
                <a:spcPct val="150000"/>
              </a:lnSpc>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How might Sam be </a:t>
            </a:r>
            <a:r>
              <a:rPr lang="en-US"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feeling</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when Sue said she wanted to play alone?</a:t>
            </a:r>
          </a:p>
        </p:txBody>
      </p:sp>
      <p:sp>
        <p:nvSpPr>
          <p:cNvPr id="3" name="Rectangle: Rounded Corners 2">
            <a:extLst>
              <a:ext uri="{FF2B5EF4-FFF2-40B4-BE49-F238E27FC236}">
                <a16:creationId xmlns:a16="http://schemas.microsoft.com/office/drawing/2014/main" id="{E2E193F7-2200-B373-2AC1-AA47FC7E184E}"/>
              </a:ext>
            </a:extLst>
          </p:cNvPr>
          <p:cNvSpPr/>
          <p:nvPr/>
        </p:nvSpPr>
        <p:spPr>
          <a:xfrm>
            <a:off x="10529403" y="3198331"/>
            <a:ext cx="1393656" cy="542239"/>
          </a:xfrm>
          <a:prstGeom prst="roundRect">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tired</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id="{86AFC587-2759-5FC0-076C-A8F8BA04B69F}"/>
              </a:ext>
            </a:extLst>
          </p:cNvPr>
          <p:cNvSpPr/>
          <p:nvPr/>
        </p:nvSpPr>
        <p:spPr>
          <a:xfrm>
            <a:off x="8756422" y="3198331"/>
            <a:ext cx="1362640" cy="542239"/>
          </a:xfrm>
          <a:prstGeom prst="roundRect">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lonely</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6" name="Rectangle: Rounded Corners 5">
            <a:extLst>
              <a:ext uri="{FF2B5EF4-FFF2-40B4-BE49-F238E27FC236}">
                <a16:creationId xmlns:a16="http://schemas.microsoft.com/office/drawing/2014/main" id="{B178436F-CF05-E812-CFFE-248078016C96}"/>
              </a:ext>
            </a:extLst>
          </p:cNvPr>
          <p:cNvSpPr/>
          <p:nvPr/>
        </p:nvSpPr>
        <p:spPr>
          <a:xfrm>
            <a:off x="6983442" y="3198331"/>
            <a:ext cx="1362640" cy="542239"/>
          </a:xfrm>
          <a:prstGeom prst="roundRect">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angry</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Rounded Corners 6">
            <a:extLst>
              <a:ext uri="{FF2B5EF4-FFF2-40B4-BE49-F238E27FC236}">
                <a16:creationId xmlns:a16="http://schemas.microsoft.com/office/drawing/2014/main" id="{74F60AEA-EE63-0009-985A-1C2C157FDB03}"/>
              </a:ext>
            </a:extLst>
          </p:cNvPr>
          <p:cNvSpPr/>
          <p:nvPr/>
        </p:nvSpPr>
        <p:spPr>
          <a:xfrm>
            <a:off x="6983442" y="4098903"/>
            <a:ext cx="1362640" cy="542239"/>
          </a:xfrm>
          <a:prstGeom prst="roundRect">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sad</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tangle: Rounded Corners 7">
            <a:extLst>
              <a:ext uri="{FF2B5EF4-FFF2-40B4-BE49-F238E27FC236}">
                <a16:creationId xmlns:a16="http://schemas.microsoft.com/office/drawing/2014/main" id="{82CEDEDE-7042-C9E5-8F9F-FB0C1DA13184}"/>
              </a:ext>
            </a:extLst>
          </p:cNvPr>
          <p:cNvSpPr/>
          <p:nvPr/>
        </p:nvSpPr>
        <p:spPr>
          <a:xfrm>
            <a:off x="8569497" y="4098903"/>
            <a:ext cx="1600867" cy="542239"/>
          </a:xfrm>
          <a:prstGeom prst="roundRect">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calm</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F5273AE4-7F95-2F1D-4AD9-38F614DAC375}"/>
              </a:ext>
            </a:extLst>
          </p:cNvPr>
          <p:cNvSpPr/>
          <p:nvPr/>
        </p:nvSpPr>
        <p:spPr>
          <a:xfrm>
            <a:off x="10478254" y="4098903"/>
            <a:ext cx="1444805" cy="542239"/>
          </a:xfrm>
          <a:prstGeom prst="roundRect">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108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scared</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7AD0C810-EB20-A04C-EE26-CFA32E7DDDB5}"/>
              </a:ext>
            </a:extLst>
          </p:cNvPr>
          <p:cNvGrpSpPr/>
          <p:nvPr/>
        </p:nvGrpSpPr>
        <p:grpSpPr>
          <a:xfrm>
            <a:off x="6590920" y="3142106"/>
            <a:ext cx="636282" cy="636282"/>
            <a:chOff x="6731067" y="3157824"/>
            <a:chExt cx="636282" cy="636282"/>
          </a:xfrm>
        </p:grpSpPr>
        <p:sp>
          <p:nvSpPr>
            <p:cNvPr id="13" name="Oval 12">
              <a:extLst>
                <a:ext uri="{FF2B5EF4-FFF2-40B4-BE49-F238E27FC236}">
                  <a16:creationId xmlns:a16="http://schemas.microsoft.com/office/drawing/2014/main" id="{9E1E0C5F-0FFD-0CF3-51B9-C77884731578}"/>
                </a:ext>
              </a:extLst>
            </p:cNvPr>
            <p:cNvSpPr/>
            <p:nvPr/>
          </p:nvSpPr>
          <p:spPr>
            <a:xfrm>
              <a:off x="6887183" y="3292813"/>
              <a:ext cx="359923" cy="400196"/>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Graphic 16" descr="Angry face with solid fill with solid fill">
              <a:extLst>
                <a:ext uri="{FF2B5EF4-FFF2-40B4-BE49-F238E27FC236}">
                  <a16:creationId xmlns:a16="http://schemas.microsoft.com/office/drawing/2014/main" id="{6E0670C4-B2E8-D407-421D-6C79862B25A4}"/>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731067" y="3157824"/>
              <a:ext cx="636282" cy="636282"/>
            </a:xfrm>
            <a:prstGeom prst="rect">
              <a:avLst/>
            </a:prstGeom>
          </p:spPr>
        </p:pic>
      </p:grpSp>
      <p:grpSp>
        <p:nvGrpSpPr>
          <p:cNvPr id="19" name="Group 18">
            <a:extLst>
              <a:ext uri="{FF2B5EF4-FFF2-40B4-BE49-F238E27FC236}">
                <a16:creationId xmlns:a16="http://schemas.microsoft.com/office/drawing/2014/main" id="{04294918-0335-4A69-6821-B4C53E1E1C15}"/>
              </a:ext>
            </a:extLst>
          </p:cNvPr>
          <p:cNvGrpSpPr/>
          <p:nvPr/>
        </p:nvGrpSpPr>
        <p:grpSpPr>
          <a:xfrm>
            <a:off x="6588896" y="4062517"/>
            <a:ext cx="636282" cy="636282"/>
            <a:chOff x="6729043" y="4051341"/>
            <a:chExt cx="636282" cy="636282"/>
          </a:xfrm>
        </p:grpSpPr>
        <p:sp>
          <p:nvSpPr>
            <p:cNvPr id="20" name="Oval 19">
              <a:extLst>
                <a:ext uri="{FF2B5EF4-FFF2-40B4-BE49-F238E27FC236}">
                  <a16:creationId xmlns:a16="http://schemas.microsoft.com/office/drawing/2014/main" id="{363E7B70-3E77-2450-9FEB-424FF7EE909C}"/>
                </a:ext>
              </a:extLst>
            </p:cNvPr>
            <p:cNvSpPr/>
            <p:nvPr/>
          </p:nvSpPr>
          <p:spPr>
            <a:xfrm>
              <a:off x="6837290" y="4172327"/>
              <a:ext cx="406662" cy="413258"/>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2" name="Graphic 21" descr="Crying face with solid fill with solid fill">
              <a:extLst>
                <a:ext uri="{FF2B5EF4-FFF2-40B4-BE49-F238E27FC236}">
                  <a16:creationId xmlns:a16="http://schemas.microsoft.com/office/drawing/2014/main" id="{650080B0-375D-39A9-4759-818FBED2052D}"/>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729043" y="4051341"/>
              <a:ext cx="636282" cy="636282"/>
            </a:xfrm>
            <a:prstGeom prst="rect">
              <a:avLst/>
            </a:prstGeom>
          </p:spPr>
        </p:pic>
      </p:grpSp>
      <p:grpSp>
        <p:nvGrpSpPr>
          <p:cNvPr id="23" name="Group 22">
            <a:extLst>
              <a:ext uri="{FF2B5EF4-FFF2-40B4-BE49-F238E27FC236}">
                <a16:creationId xmlns:a16="http://schemas.microsoft.com/office/drawing/2014/main" id="{E8EF3772-BFEC-289F-9E1C-5FC8E33618A1}"/>
              </a:ext>
            </a:extLst>
          </p:cNvPr>
          <p:cNvGrpSpPr/>
          <p:nvPr/>
        </p:nvGrpSpPr>
        <p:grpSpPr>
          <a:xfrm>
            <a:off x="8366965" y="3141316"/>
            <a:ext cx="636282" cy="636282"/>
            <a:chOff x="8587311" y="3184800"/>
            <a:chExt cx="636282" cy="636282"/>
          </a:xfrm>
        </p:grpSpPr>
        <p:sp>
          <p:nvSpPr>
            <p:cNvPr id="24" name="Oval 23">
              <a:extLst>
                <a:ext uri="{FF2B5EF4-FFF2-40B4-BE49-F238E27FC236}">
                  <a16:creationId xmlns:a16="http://schemas.microsoft.com/office/drawing/2014/main" id="{A4E41ACB-3661-002F-DACA-CF2F291CDCB7}"/>
                </a:ext>
              </a:extLst>
            </p:cNvPr>
            <p:cNvSpPr/>
            <p:nvPr/>
          </p:nvSpPr>
          <p:spPr>
            <a:xfrm>
              <a:off x="8703291" y="3294159"/>
              <a:ext cx="406662" cy="413258"/>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5" name="Graphic 24" descr="Worried face with solid fill with solid fill">
              <a:extLst>
                <a:ext uri="{FF2B5EF4-FFF2-40B4-BE49-F238E27FC236}">
                  <a16:creationId xmlns:a16="http://schemas.microsoft.com/office/drawing/2014/main" id="{B4224DF0-18CE-D85B-AF5C-72B92F16EB6A}"/>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8587311" y="3184800"/>
              <a:ext cx="636282" cy="636282"/>
            </a:xfrm>
            <a:prstGeom prst="rect">
              <a:avLst/>
            </a:prstGeom>
          </p:spPr>
        </p:pic>
      </p:grpSp>
      <p:sp>
        <p:nvSpPr>
          <p:cNvPr id="27" name="Rectangle: Rounded Corners 26">
            <a:extLst>
              <a:ext uri="{FF2B5EF4-FFF2-40B4-BE49-F238E27FC236}">
                <a16:creationId xmlns:a16="http://schemas.microsoft.com/office/drawing/2014/main" id="{A35FCA00-0D89-CA17-5BFE-57AE57D365D8}"/>
              </a:ext>
            </a:extLst>
          </p:cNvPr>
          <p:cNvSpPr/>
          <p:nvPr/>
        </p:nvSpPr>
        <p:spPr>
          <a:xfrm>
            <a:off x="6402814" y="2129886"/>
            <a:ext cx="5565070" cy="690571"/>
          </a:xfrm>
          <a:prstGeom prst="roundRect">
            <a:avLst/>
          </a:prstGeom>
          <a:solidFill>
            <a:srgbClr val="FFD5E4"/>
          </a:solidFill>
          <a:ln w="57150">
            <a:solidFill>
              <a:srgbClr val="FF699F"/>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Choose</a:t>
            </a:r>
            <a:r>
              <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from below or </a:t>
            </a:r>
            <a:r>
              <a:rPr kumimoji="0" lang="en-GB" sz="20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think</a:t>
            </a:r>
            <a:r>
              <a:rPr kumimoji="0" lang="en-GB" sz="20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of your own:</a:t>
            </a:r>
            <a:endParaRPr kumimoji="0" lang="en-GB" sz="2000" b="0" i="0" u="none" strike="noStrike" kern="1200" cap="none" spc="0" normalizeH="0" baseline="0" noProof="0" dirty="0">
              <a:ln>
                <a:noFill/>
              </a:ln>
              <a:solidFill>
                <a:prstClr val="white"/>
              </a:solidFill>
              <a:effectLst/>
              <a:uLnTx/>
              <a:uFillTx/>
              <a:latin typeface="Calibri" panose="020F0502020204030204"/>
            </a:endParaRPr>
          </a:p>
        </p:txBody>
      </p:sp>
      <p:grpSp>
        <p:nvGrpSpPr>
          <p:cNvPr id="29" name="Group 28">
            <a:extLst>
              <a:ext uri="{FF2B5EF4-FFF2-40B4-BE49-F238E27FC236}">
                <a16:creationId xmlns:a16="http://schemas.microsoft.com/office/drawing/2014/main" id="{2BE0F7AC-9E6B-C7C0-657D-745B97BC8AC7}"/>
              </a:ext>
            </a:extLst>
          </p:cNvPr>
          <p:cNvGrpSpPr/>
          <p:nvPr/>
        </p:nvGrpSpPr>
        <p:grpSpPr>
          <a:xfrm>
            <a:off x="10190378" y="3110637"/>
            <a:ext cx="678374" cy="661402"/>
            <a:chOff x="10330525" y="3126355"/>
            <a:chExt cx="678374" cy="661402"/>
          </a:xfrm>
        </p:grpSpPr>
        <p:sp>
          <p:nvSpPr>
            <p:cNvPr id="30" name="Oval 29">
              <a:extLst>
                <a:ext uri="{FF2B5EF4-FFF2-40B4-BE49-F238E27FC236}">
                  <a16:creationId xmlns:a16="http://schemas.microsoft.com/office/drawing/2014/main" id="{715D00D3-30B7-C53C-5D01-44CFDDEF5131}"/>
                </a:ext>
              </a:extLst>
            </p:cNvPr>
            <p:cNvSpPr/>
            <p:nvPr/>
          </p:nvSpPr>
          <p:spPr>
            <a:xfrm rot="630477">
              <a:off x="10365136" y="3268546"/>
              <a:ext cx="366504" cy="413258"/>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1" name="Picture 30">
              <a:extLst>
                <a:ext uri="{FF2B5EF4-FFF2-40B4-BE49-F238E27FC236}">
                  <a16:creationId xmlns:a16="http://schemas.microsoft.com/office/drawing/2014/main" id="{2C4D8211-D770-2B21-90ED-46E61B2FB502}"/>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a:xfrm>
              <a:off x="10330525" y="3126355"/>
              <a:ext cx="678374" cy="661402"/>
            </a:xfrm>
            <a:prstGeom prst="rect">
              <a:avLst/>
            </a:prstGeom>
          </p:spPr>
        </p:pic>
      </p:grpSp>
      <p:grpSp>
        <p:nvGrpSpPr>
          <p:cNvPr id="32" name="Group 31">
            <a:extLst>
              <a:ext uri="{FF2B5EF4-FFF2-40B4-BE49-F238E27FC236}">
                <a16:creationId xmlns:a16="http://schemas.microsoft.com/office/drawing/2014/main" id="{9D1776E1-AF4F-FDE2-8930-DC7097C408CB}"/>
              </a:ext>
            </a:extLst>
          </p:cNvPr>
          <p:cNvGrpSpPr/>
          <p:nvPr/>
        </p:nvGrpSpPr>
        <p:grpSpPr>
          <a:xfrm>
            <a:off x="8366965" y="4057051"/>
            <a:ext cx="636282" cy="636282"/>
            <a:chOff x="8557816" y="4060815"/>
            <a:chExt cx="636282" cy="636282"/>
          </a:xfrm>
        </p:grpSpPr>
        <p:sp>
          <p:nvSpPr>
            <p:cNvPr id="33" name="Oval 32">
              <a:extLst>
                <a:ext uri="{FF2B5EF4-FFF2-40B4-BE49-F238E27FC236}">
                  <a16:creationId xmlns:a16="http://schemas.microsoft.com/office/drawing/2014/main" id="{D21747B2-0EEE-2119-6194-C91C6EEEFB2F}"/>
                </a:ext>
              </a:extLst>
            </p:cNvPr>
            <p:cNvSpPr/>
            <p:nvPr/>
          </p:nvSpPr>
          <p:spPr>
            <a:xfrm rot="2688574">
              <a:off x="8995773" y="4135556"/>
              <a:ext cx="94715" cy="12779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Oval 33">
              <a:extLst>
                <a:ext uri="{FF2B5EF4-FFF2-40B4-BE49-F238E27FC236}">
                  <a16:creationId xmlns:a16="http://schemas.microsoft.com/office/drawing/2014/main" id="{715D73B9-6AF6-F161-CFDC-6B406ABD7708}"/>
                </a:ext>
              </a:extLst>
            </p:cNvPr>
            <p:cNvSpPr/>
            <p:nvPr/>
          </p:nvSpPr>
          <p:spPr>
            <a:xfrm rot="2688574">
              <a:off x="8963233" y="4484414"/>
              <a:ext cx="94715" cy="127793"/>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35" name="Group 34">
              <a:extLst>
                <a:ext uri="{FF2B5EF4-FFF2-40B4-BE49-F238E27FC236}">
                  <a16:creationId xmlns:a16="http://schemas.microsoft.com/office/drawing/2014/main" id="{1CCBA176-DCEF-0941-F925-B7B5B7107665}"/>
                </a:ext>
              </a:extLst>
            </p:cNvPr>
            <p:cNvGrpSpPr/>
            <p:nvPr/>
          </p:nvGrpSpPr>
          <p:grpSpPr>
            <a:xfrm>
              <a:off x="8557816" y="4060815"/>
              <a:ext cx="636282" cy="636282"/>
              <a:chOff x="8557816" y="4060815"/>
              <a:chExt cx="636282" cy="636282"/>
            </a:xfrm>
          </p:grpSpPr>
          <p:sp>
            <p:nvSpPr>
              <p:cNvPr id="36" name="Oval 35">
                <a:extLst>
                  <a:ext uri="{FF2B5EF4-FFF2-40B4-BE49-F238E27FC236}">
                    <a16:creationId xmlns:a16="http://schemas.microsoft.com/office/drawing/2014/main" id="{AABA9CFB-1A1A-6E1C-9693-5B5F3B54BBEF}"/>
                  </a:ext>
                </a:extLst>
              </p:cNvPr>
              <p:cNvSpPr/>
              <p:nvPr/>
            </p:nvSpPr>
            <p:spPr>
              <a:xfrm>
                <a:off x="8672626" y="4162853"/>
                <a:ext cx="406662" cy="413258"/>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7" name="Graphic 36" descr="Smiling with hearts face with solid fill with solid fill">
                <a:extLst>
                  <a:ext uri="{FF2B5EF4-FFF2-40B4-BE49-F238E27FC236}">
                    <a16:creationId xmlns:a16="http://schemas.microsoft.com/office/drawing/2014/main" id="{36C11984-75A0-60B7-BCA6-636059FF3115}"/>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8557816" y="4060815"/>
                <a:ext cx="636282" cy="636282"/>
              </a:xfrm>
              <a:prstGeom prst="rect">
                <a:avLst/>
              </a:prstGeom>
            </p:spPr>
          </p:pic>
        </p:grpSp>
      </p:grpSp>
      <p:grpSp>
        <p:nvGrpSpPr>
          <p:cNvPr id="38" name="Group 37">
            <a:extLst>
              <a:ext uri="{FF2B5EF4-FFF2-40B4-BE49-F238E27FC236}">
                <a16:creationId xmlns:a16="http://schemas.microsoft.com/office/drawing/2014/main" id="{B861CAED-2F2F-D94E-6E03-C663881E60DB}"/>
              </a:ext>
            </a:extLst>
          </p:cNvPr>
          <p:cNvGrpSpPr/>
          <p:nvPr/>
        </p:nvGrpSpPr>
        <p:grpSpPr>
          <a:xfrm>
            <a:off x="10170364" y="4053815"/>
            <a:ext cx="636283" cy="636283"/>
            <a:chOff x="10310511" y="4082980"/>
            <a:chExt cx="636283" cy="636283"/>
          </a:xfrm>
        </p:grpSpPr>
        <p:sp>
          <p:nvSpPr>
            <p:cNvPr id="39" name="Oval 38">
              <a:extLst>
                <a:ext uri="{FF2B5EF4-FFF2-40B4-BE49-F238E27FC236}">
                  <a16:creationId xmlns:a16="http://schemas.microsoft.com/office/drawing/2014/main" id="{65D90EC4-0B2D-EEA8-A478-A5386D21C353}"/>
                </a:ext>
              </a:extLst>
            </p:cNvPr>
            <p:cNvSpPr/>
            <p:nvPr/>
          </p:nvSpPr>
          <p:spPr>
            <a:xfrm>
              <a:off x="10415070" y="4189468"/>
              <a:ext cx="406662" cy="413258"/>
            </a:xfrm>
            <a:prstGeom prst="ellipse">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0" name="Graphic 39" descr="Surprised face with solid fill with solid fill">
              <a:extLst>
                <a:ext uri="{FF2B5EF4-FFF2-40B4-BE49-F238E27FC236}">
                  <a16:creationId xmlns:a16="http://schemas.microsoft.com/office/drawing/2014/main" id="{CAB61305-FE56-C78D-C1FE-CAE55A86F2E9}"/>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10310511" y="4082980"/>
              <a:ext cx="636283" cy="636283"/>
            </a:xfrm>
            <a:prstGeom prst="rect">
              <a:avLst/>
            </a:prstGeom>
          </p:spPr>
        </p:pic>
      </p:grpSp>
    </p:spTree>
    <p:extLst>
      <p:ext uri="{BB962C8B-B14F-4D97-AF65-F5344CB8AC3E}">
        <p14:creationId xmlns:p14="http://schemas.microsoft.com/office/powerpoint/2010/main" val="3140524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6"/>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19"/>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3" grpId="0" animBg="1"/>
      <p:bldP spid="4" grpId="0" animBg="1"/>
      <p:bldP spid="6" grpId="0" animBg="1"/>
      <p:bldP spid="7" grpId="0" animBg="1"/>
      <p:bldP spid="8" grpId="0" animBg="1"/>
      <p:bldP spid="9" grpId="0" animBg="1"/>
      <p:bldP spid="2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0E93AE-EFA4-B0BF-C813-5CC1BB5AFBDD}"/>
            </a:ext>
          </a:extLst>
        </p:cNvPr>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DE3EC389-01F0-D0DD-29A7-FDF6090CCFB0}"/>
              </a:ext>
            </a:extLst>
          </p:cNvPr>
          <p:cNvSpPr/>
          <p:nvPr/>
        </p:nvSpPr>
        <p:spPr>
          <a:xfrm>
            <a:off x="4011007" y="2099072"/>
            <a:ext cx="7912051" cy="837511"/>
          </a:xfrm>
          <a:prstGeom prst="roundRect">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Which of Sam’s feelings might have made them snatch?</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5" name="TextBox 14">
            <a:extLst>
              <a:ext uri="{FF2B5EF4-FFF2-40B4-BE49-F238E27FC236}">
                <a16:creationId xmlns:a16="http://schemas.microsoft.com/office/drawing/2014/main" id="{29415658-7957-81A5-5659-4C2304A90F70}"/>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Recognising and naming emotions </a:t>
            </a:r>
          </a:p>
        </p:txBody>
      </p:sp>
      <p:sp>
        <p:nvSpPr>
          <p:cNvPr id="19" name="TextBox 18">
            <a:extLst>
              <a:ext uri="{FF2B5EF4-FFF2-40B4-BE49-F238E27FC236}">
                <a16:creationId xmlns:a16="http://schemas.microsoft.com/office/drawing/2014/main" id="{93B54834-F611-306C-24B5-5BF01044B9C7}"/>
              </a:ext>
            </a:extLst>
          </p:cNvPr>
          <p:cNvSpPr txBox="1"/>
          <p:nvPr/>
        </p:nvSpPr>
        <p:spPr>
          <a:xfrm>
            <a:off x="4616574" y="4149570"/>
            <a:ext cx="2860778" cy="1562992"/>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Took a deep breath to help to help feel calmer.  </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pic>
        <p:nvPicPr>
          <p:cNvPr id="2" name="Picture 1">
            <a:extLst>
              <a:ext uri="{FF2B5EF4-FFF2-40B4-BE49-F238E27FC236}">
                <a16:creationId xmlns:a16="http://schemas.microsoft.com/office/drawing/2014/main" id="{24FFD6CC-D1A3-4ED5-DE5B-193146A48943}"/>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rot="21088415" flipH="1">
            <a:off x="-989647" y="2150644"/>
            <a:ext cx="3346517" cy="1669597"/>
          </a:xfrm>
          <a:prstGeom prst="rect">
            <a:avLst/>
          </a:prstGeom>
        </p:spPr>
      </p:pic>
      <p:pic>
        <p:nvPicPr>
          <p:cNvPr id="3" name="Picture 2">
            <a:extLst>
              <a:ext uri="{FF2B5EF4-FFF2-40B4-BE49-F238E27FC236}">
                <a16:creationId xmlns:a16="http://schemas.microsoft.com/office/drawing/2014/main" id="{80BE6247-FFD8-93C7-525D-A2367F810C9E}"/>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flipH="1">
            <a:off x="446951" y="3221715"/>
            <a:ext cx="3463568" cy="2610716"/>
          </a:xfrm>
          <a:prstGeom prst="rect">
            <a:avLst/>
          </a:prstGeom>
        </p:spPr>
      </p:pic>
      <p:sp>
        <p:nvSpPr>
          <p:cNvPr id="7" name="Rectangle: Rounded Corners 6">
            <a:extLst>
              <a:ext uri="{FF2B5EF4-FFF2-40B4-BE49-F238E27FC236}">
                <a16:creationId xmlns:a16="http://schemas.microsoft.com/office/drawing/2014/main" id="{B65AFB46-88A6-862E-A0DE-CD71FF9D2F94}"/>
              </a:ext>
            </a:extLst>
          </p:cNvPr>
          <p:cNvSpPr/>
          <p:nvPr/>
        </p:nvSpPr>
        <p:spPr>
          <a:xfrm>
            <a:off x="4004026" y="3125413"/>
            <a:ext cx="7912051" cy="837511"/>
          </a:xfrm>
          <a:prstGeom prst="roundRect">
            <a:avLst/>
          </a:prstGeom>
          <a:solidFill>
            <a:srgbClr val="FFD5E4"/>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What could Sam have done instead of snatching?</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3" name="TextBox 12">
            <a:extLst>
              <a:ext uri="{FF2B5EF4-FFF2-40B4-BE49-F238E27FC236}">
                <a16:creationId xmlns:a16="http://schemas.microsoft.com/office/drawing/2014/main" id="{0E413AEF-AEB5-F3D4-138D-339882B845D5}"/>
              </a:ext>
            </a:extLst>
          </p:cNvPr>
          <p:cNvSpPr txBox="1"/>
          <p:nvPr/>
        </p:nvSpPr>
        <p:spPr>
          <a:xfrm>
            <a:off x="8682948" y="4149570"/>
            <a:ext cx="2860778" cy="1562992"/>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Said to Sue, “That’s okay. Can we play later?”</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6" name="TextBox 15">
            <a:extLst>
              <a:ext uri="{FF2B5EF4-FFF2-40B4-BE49-F238E27FC236}">
                <a16:creationId xmlns:a16="http://schemas.microsoft.com/office/drawing/2014/main" id="{9A76EA57-D1A8-4E2E-51B4-F357E97C4C2A}"/>
              </a:ext>
            </a:extLst>
          </p:cNvPr>
          <p:cNvSpPr txBox="1"/>
          <p:nvPr/>
        </p:nvSpPr>
        <p:spPr>
          <a:xfrm>
            <a:off x="7675101" y="4628582"/>
            <a:ext cx="810097" cy="547329"/>
          </a:xfrm>
          <a:prstGeom prst="rect">
            <a:avLst/>
          </a:prstGeom>
          <a:noFill/>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or</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4" name="Rectangle: Rounded Corners 3">
            <a:extLst>
              <a:ext uri="{FF2B5EF4-FFF2-40B4-BE49-F238E27FC236}">
                <a16:creationId xmlns:a16="http://schemas.microsoft.com/office/drawing/2014/main" id="{D58197D8-A83D-DBED-8DF8-33D89E48C647}"/>
              </a:ext>
            </a:extLst>
          </p:cNvPr>
          <p:cNvSpPr/>
          <p:nvPr/>
        </p:nvSpPr>
        <p:spPr>
          <a:xfrm>
            <a:off x="224118" y="1074916"/>
            <a:ext cx="11743765" cy="837510"/>
          </a:xfrm>
          <a:prstGeom prst="roundRect">
            <a:avLst/>
          </a:prstGeom>
          <a:solidFill>
            <a:schemeClr val="bg1"/>
          </a:solidFill>
          <a:ln w="57150">
            <a:solidFill>
              <a:srgbClr val="FFBDD5"/>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lvl="0" algn="ctr">
              <a:lnSpc>
                <a:spcPct val="150000"/>
              </a:lnSpc>
              <a:defRPr/>
            </a:pP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How might Sue be </a:t>
            </a:r>
            <a:r>
              <a:rPr lang="en-US"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feeling</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when her toy got snatched from her? </a:t>
            </a:r>
            <a:r>
              <a:rPr lang="en-US"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How</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do you </a:t>
            </a:r>
            <a:r>
              <a:rPr lang="en-US" sz="2200" b="1" dirty="0">
                <a:solidFill>
                  <a:prstClr val="black"/>
                </a:solidFill>
                <a:latin typeface="Open Sans" panose="020B0606030504020204" pitchFamily="34" charset="0"/>
                <a:ea typeface="Open Sans" panose="020B0606030504020204" pitchFamily="34" charset="0"/>
                <a:cs typeface="Open Sans" panose="020B0606030504020204" pitchFamily="34" charset="0"/>
              </a:rPr>
              <a:t>know</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p>
        </p:txBody>
      </p:sp>
    </p:spTree>
    <p:extLst>
      <p:ext uri="{BB962C8B-B14F-4D97-AF65-F5344CB8AC3E}">
        <p14:creationId xmlns:p14="http://schemas.microsoft.com/office/powerpoint/2010/main" val="2152856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9" grpId="0"/>
      <p:bldP spid="7" grpId="0" animBg="1"/>
      <p:bldP spid="13" grpId="0"/>
      <p:bldP spid="1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Box 25">
            <a:extLst>
              <a:ext uri="{FF2B5EF4-FFF2-40B4-BE49-F238E27FC236}">
                <a16:creationId xmlns:a16="http://schemas.microsoft.com/office/drawing/2014/main" id="{F2FEBFCC-A531-4018-30B5-E1998FB1EBD0}"/>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Using manners (8 mins)</a:t>
            </a:r>
          </a:p>
        </p:txBody>
      </p:sp>
      <p:sp>
        <p:nvSpPr>
          <p:cNvPr id="27" name="Rectangle: Rounded Corners 26">
            <a:extLst>
              <a:ext uri="{FF2B5EF4-FFF2-40B4-BE49-F238E27FC236}">
                <a16:creationId xmlns:a16="http://schemas.microsoft.com/office/drawing/2014/main" id="{0178ADC0-7F0F-CF04-EC39-60126D1457DC}"/>
              </a:ext>
            </a:extLst>
          </p:cNvPr>
          <p:cNvSpPr/>
          <p:nvPr/>
        </p:nvSpPr>
        <p:spPr>
          <a:xfrm>
            <a:off x="325185" y="3081698"/>
            <a:ext cx="11541630" cy="759509"/>
          </a:xfrm>
          <a:prstGeom prst="roundRect">
            <a:avLst/>
          </a:prstGeom>
          <a:solidFill>
            <a:srgbClr val="FF7901">
              <a:lumMod val="20000"/>
              <a:lumOff val="80000"/>
            </a:srgbClr>
          </a:solidFill>
          <a:ln w="57150" cap="flat" cmpd="sng" algn="ctr">
            <a:solidFill>
              <a:srgbClr val="FF7901"/>
            </a:solidFill>
            <a:prstDash val="solid"/>
            <a:miter lim="800000"/>
          </a:ln>
          <a:effectLst/>
        </p:spPr>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Can you think of </a:t>
            </a:r>
            <a:r>
              <a:rPr kumimoji="0" lang="en-GB" sz="220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any</a:t>
            </a: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words </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we might use </a:t>
            </a:r>
            <a:r>
              <a:rPr kumimoji="0" lang="en-GB" sz="220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to</a:t>
            </a: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show our manners</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28" name="Rectangle: Rounded Corners 27">
            <a:extLst>
              <a:ext uri="{FF2B5EF4-FFF2-40B4-BE49-F238E27FC236}">
                <a16:creationId xmlns:a16="http://schemas.microsoft.com/office/drawing/2014/main" id="{B48E2329-DB58-2376-2195-8A2557C2542C}"/>
              </a:ext>
            </a:extLst>
          </p:cNvPr>
          <p:cNvSpPr/>
          <p:nvPr/>
        </p:nvSpPr>
        <p:spPr>
          <a:xfrm>
            <a:off x="294774" y="4093589"/>
            <a:ext cx="1620533" cy="952261"/>
          </a:xfrm>
          <a:prstGeom prst="roundRect">
            <a:avLst/>
          </a:prstGeom>
          <a:solidFill>
            <a:srgbClr val="FF7901">
              <a:lumMod val="20000"/>
              <a:lumOff val="80000"/>
            </a:srgbClr>
          </a:solidFill>
          <a:ln w="57150" cap="flat" cmpd="sng" algn="ctr">
            <a:noFill/>
            <a:prstDash val="solid"/>
            <a:miter lim="800000"/>
          </a:ln>
          <a:effectLst/>
        </p:spPr>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Please</a:t>
            </a:r>
            <a:endParaRPr kumimoji="0" lang="en-GB" sz="2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31" name="Rectangle: Rounded Corners 30">
            <a:extLst>
              <a:ext uri="{FF2B5EF4-FFF2-40B4-BE49-F238E27FC236}">
                <a16:creationId xmlns:a16="http://schemas.microsoft.com/office/drawing/2014/main" id="{061A53B4-D399-FC69-80FE-B17E4FA604E5}"/>
              </a:ext>
            </a:extLst>
          </p:cNvPr>
          <p:cNvSpPr/>
          <p:nvPr/>
        </p:nvSpPr>
        <p:spPr>
          <a:xfrm>
            <a:off x="274651" y="5298234"/>
            <a:ext cx="11642698" cy="584775"/>
          </a:xfrm>
          <a:prstGeom prst="roundRect">
            <a:avLst/>
          </a:prstGeom>
          <a:solidFill>
            <a:srgbClr val="FF7901"/>
          </a:solidFill>
          <a:ln w="57150" cap="flat" cmpd="sng" algn="ctr">
            <a:solidFill>
              <a:srgbClr val="FF7901"/>
            </a:solidFill>
            <a:prstDash val="solid"/>
            <a:miter lim="800000"/>
          </a:ln>
          <a:effectLst/>
        </p:spPr>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1" i="0" u="none" strike="noStrike" kern="0" cap="none" spc="0" normalizeH="0" baseline="0" noProof="0" dirty="0">
                <a:ln>
                  <a:noFill/>
                </a:ln>
                <a:solidFill>
                  <a:prstClr val="white"/>
                </a:solidFill>
                <a:effectLst/>
                <a:uLnTx/>
                <a:uFillTx/>
                <a:latin typeface="Open Sans" panose="020B0606030504020204" pitchFamily="34" charset="0"/>
                <a:ea typeface="Open Sans" panose="020B0606030504020204" pitchFamily="34" charset="0"/>
                <a:cs typeface="Open Sans" panose="020B0606030504020204" pitchFamily="34" charset="0"/>
              </a:rPr>
              <a:t>Listen to and repeat these words.</a:t>
            </a:r>
            <a:endParaRPr kumimoji="0" lang="en-GB" sz="2200" b="1"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2" name="Rectangle: Rounded Corners 31">
            <a:extLst>
              <a:ext uri="{FF2B5EF4-FFF2-40B4-BE49-F238E27FC236}">
                <a16:creationId xmlns:a16="http://schemas.microsoft.com/office/drawing/2014/main" id="{9202069F-56B6-2A24-2CFC-91311347442B}"/>
              </a:ext>
            </a:extLst>
          </p:cNvPr>
          <p:cNvSpPr/>
          <p:nvPr/>
        </p:nvSpPr>
        <p:spPr>
          <a:xfrm>
            <a:off x="224118" y="1140500"/>
            <a:ext cx="11743765" cy="1726685"/>
          </a:xfrm>
          <a:prstGeom prst="roundRect">
            <a:avLst/>
          </a:prstGeom>
          <a:solidFill>
            <a:sysClr val="window" lastClr="FFFFFF"/>
          </a:solidFill>
          <a:ln w="57150" cap="flat" cmpd="sng" algn="ctr">
            <a:solidFill>
              <a:srgbClr val="FF7901">
                <a:lumMod val="60000"/>
                <a:lumOff val="40000"/>
              </a:srgbClr>
            </a:solidFill>
            <a:prstDash val="solid"/>
            <a:miter lim="800000"/>
          </a:ln>
          <a:effectLst/>
        </p:spPr>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Parents and carers look after us like Dad looks after Sam and Sue. </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We can use </a:t>
            </a: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manners</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like ‘</a:t>
            </a: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please</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and ‘</a:t>
            </a:r>
            <a:r>
              <a:rPr kumimoji="0" lang="en-GB" sz="2200" b="1"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thank you</a:t>
            </a: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to show the people who look after us that we care about them.</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5" name="Rectangle: Rounded Corners 4">
            <a:extLst>
              <a:ext uri="{FF2B5EF4-FFF2-40B4-BE49-F238E27FC236}">
                <a16:creationId xmlns:a16="http://schemas.microsoft.com/office/drawing/2014/main" id="{A7FEABB5-225F-A94D-E65C-04FCD2FAAFBA}"/>
              </a:ext>
            </a:extLst>
          </p:cNvPr>
          <p:cNvSpPr/>
          <p:nvPr/>
        </p:nvSpPr>
        <p:spPr>
          <a:xfrm>
            <a:off x="2322069" y="4093589"/>
            <a:ext cx="2084989" cy="952261"/>
          </a:xfrm>
          <a:prstGeom prst="roundRect">
            <a:avLst/>
          </a:prstGeom>
          <a:solidFill>
            <a:srgbClr val="FF7901">
              <a:lumMod val="20000"/>
              <a:lumOff val="80000"/>
            </a:srgbClr>
          </a:solidFill>
          <a:ln w="57150" cap="flat" cmpd="sng" algn="ctr">
            <a:noFill/>
            <a:prstDash val="solid"/>
            <a:miter lim="800000"/>
          </a:ln>
          <a:effectLst/>
        </p:spPr>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Thank you</a:t>
            </a:r>
            <a:endParaRPr kumimoji="0" lang="en-GB" sz="2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7" name="Rectangle: Rounded Corners 6">
            <a:extLst>
              <a:ext uri="{FF2B5EF4-FFF2-40B4-BE49-F238E27FC236}">
                <a16:creationId xmlns:a16="http://schemas.microsoft.com/office/drawing/2014/main" id="{717F01BC-A759-31F5-5180-8538AB9E5A82}"/>
              </a:ext>
            </a:extLst>
          </p:cNvPr>
          <p:cNvSpPr/>
          <p:nvPr/>
        </p:nvSpPr>
        <p:spPr>
          <a:xfrm>
            <a:off x="4813820" y="4093590"/>
            <a:ext cx="2084989" cy="952261"/>
          </a:xfrm>
          <a:prstGeom prst="roundRect">
            <a:avLst/>
          </a:prstGeom>
          <a:solidFill>
            <a:srgbClr val="FF7901">
              <a:lumMod val="20000"/>
              <a:lumOff val="80000"/>
            </a:srgbClr>
          </a:solidFill>
          <a:ln w="57150" cap="flat" cmpd="sng" algn="ctr">
            <a:noFill/>
            <a:prstDash val="solid"/>
            <a:miter lim="800000"/>
          </a:ln>
          <a:effectLst/>
        </p:spPr>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Excuse me</a:t>
            </a:r>
            <a:endParaRPr kumimoji="0" lang="en-GB" sz="2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9" name="Rectangle: Rounded Corners 8">
            <a:extLst>
              <a:ext uri="{FF2B5EF4-FFF2-40B4-BE49-F238E27FC236}">
                <a16:creationId xmlns:a16="http://schemas.microsoft.com/office/drawing/2014/main" id="{5B33E193-807A-6379-0F5E-5723D0C168C0}"/>
              </a:ext>
            </a:extLst>
          </p:cNvPr>
          <p:cNvSpPr/>
          <p:nvPr/>
        </p:nvSpPr>
        <p:spPr>
          <a:xfrm>
            <a:off x="7305571" y="4093589"/>
            <a:ext cx="2084989" cy="952261"/>
          </a:xfrm>
          <a:prstGeom prst="roundRect">
            <a:avLst/>
          </a:prstGeom>
          <a:solidFill>
            <a:srgbClr val="FF7901">
              <a:lumMod val="20000"/>
              <a:lumOff val="80000"/>
            </a:srgbClr>
          </a:solidFill>
          <a:ln w="57150" cap="flat" cmpd="sng" algn="ctr">
            <a:noFill/>
            <a:prstDash val="solid"/>
            <a:miter lim="800000"/>
          </a:ln>
          <a:effectLst/>
        </p:spPr>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Sorry</a:t>
            </a:r>
            <a:endParaRPr kumimoji="0" lang="en-GB" sz="2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053C5CAE-940C-9D4C-5CB9-B98FDF5683D6}"/>
              </a:ext>
            </a:extLst>
          </p:cNvPr>
          <p:cNvSpPr/>
          <p:nvPr/>
        </p:nvSpPr>
        <p:spPr>
          <a:xfrm>
            <a:off x="9797323" y="4093590"/>
            <a:ext cx="2084989" cy="952261"/>
          </a:xfrm>
          <a:prstGeom prst="roundRect">
            <a:avLst/>
          </a:prstGeom>
          <a:solidFill>
            <a:srgbClr val="FF7901">
              <a:lumMod val="20000"/>
              <a:lumOff val="80000"/>
            </a:srgbClr>
          </a:solidFill>
          <a:ln w="57150" cap="flat" cmpd="sng" algn="ctr">
            <a:noFill/>
            <a:prstDash val="solid"/>
            <a:miter lim="800000"/>
          </a:ln>
          <a:effectLst/>
        </p:spPr>
        <p:txBody>
          <a:bodyPr tIns="0" bIns="72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You’re welcome</a:t>
            </a:r>
            <a:endParaRPr kumimoji="0" lang="en-GB" sz="2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9206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31" grpId="0" animBg="1"/>
      <p:bldP spid="5" grpId="0" animBg="1"/>
      <p:bldP spid="7" grpId="0" animBg="1"/>
      <p:bldP spid="9" grpId="0" animBg="1"/>
      <p:bldP spid="11"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3E77A27-F59C-B0E1-2096-39EAC94599F9}"/>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03DC08A7-E9C8-7296-B357-659EFA69E5BC}"/>
              </a:ext>
            </a:extLst>
          </p:cNvPr>
          <p:cNvSpPr txBox="1">
            <a:spLocks/>
          </p:cNvSpPr>
          <p:nvPr/>
        </p:nvSpPr>
        <p:spPr>
          <a:xfrm>
            <a:off x="185355" y="103366"/>
            <a:ext cx="11419200" cy="6691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7000"/>
              </a:lnSpc>
              <a:spcBef>
                <a:spcPct val="0"/>
              </a:spcBef>
              <a:spcAft>
                <a:spcPts val="80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Teacher slide – </a:t>
            </a:r>
            <a:r>
              <a:rPr kumimoji="0" lang="en-GB" sz="28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Personal, social, and emotional development    </a:t>
            </a:r>
            <a:endParaRPr kumimoji="0" lang="en-GB" sz="3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11" name="TextBox 10">
            <a:extLst>
              <a:ext uri="{FF2B5EF4-FFF2-40B4-BE49-F238E27FC236}">
                <a16:creationId xmlns:a16="http://schemas.microsoft.com/office/drawing/2014/main" id="{F5ABBB2A-1B13-9077-9A33-B067DB09046B}"/>
              </a:ext>
            </a:extLst>
          </p:cNvPr>
          <p:cNvSpPr txBox="1"/>
          <p:nvPr/>
        </p:nvSpPr>
        <p:spPr>
          <a:xfrm>
            <a:off x="185355" y="706063"/>
            <a:ext cx="11821292" cy="6209392"/>
          </a:xfrm>
          <a:prstGeom prst="rect">
            <a:avLst/>
          </a:prstGeom>
          <a:noFill/>
        </p:spPr>
        <p:txBody>
          <a:bodyPr wrap="square">
            <a:spAutoFit/>
          </a:bodyPr>
          <a:lstStyle/>
          <a:p>
            <a:pPr marL="0" marR="0" lvl="0" indent="0" algn="l" defTabSz="914400" rtl="0" eaLnBrk="1" fontAlgn="auto" latinLnBrk="0" hangingPunct="1">
              <a:lnSpc>
                <a:spcPct val="150000"/>
              </a:lnSpc>
              <a:spcBef>
                <a:spcPts val="0"/>
              </a:spcBef>
              <a:spcAft>
                <a:spcPts val="0"/>
              </a:spcAft>
              <a:buClrTx/>
              <a:buSzTx/>
              <a:buFontTx/>
              <a:buNone/>
              <a:tabLst/>
              <a:defRPr/>
            </a:pPr>
            <a:r>
              <a:rPr kumimoji="0" lang="en-GB"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All our early years PSHE lessons aim to help children improve their ability to self-regulate their emotions. To support this, the following research-based strategies should be integrated into lessons: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7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Recognising and identifying feelings:</a:t>
            </a:r>
            <a:r>
              <a:rPr kumimoji="0" lang="en-GB"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Research shows that helping children name and label what they are feeling significantly improves their emotional understanding.</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7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Co-regulation:</a:t>
            </a:r>
            <a:r>
              <a:rPr kumimoji="0" lang="en-GB"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This occurs when a practitioner works directly with a child to help them navigate intense emotions. Research highlights co-regulation as a vital first step toward independent self-regulation.</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7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Modelling positive interactions:</a:t>
            </a:r>
            <a:r>
              <a:rPr kumimoji="0" lang="en-GB"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Educators and peers should actively demonstrate positive social behaviours. Research indicates that this helps children build strong relationships and improves their overall social skills.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7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Introducing vocabulary and scaffolding scripts:</a:t>
            </a:r>
            <a:r>
              <a:rPr kumimoji="0" lang="en-GB"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Because oral language skills are crucial for sustaining relationships, educators can provide specific scripts and vocabulary to help children express their needs and resolve conflicts.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7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Explicitly modelling emotion management:</a:t>
            </a:r>
            <a:r>
              <a:rPr kumimoji="0" lang="en-GB"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Demonstrating </a:t>
            </a:r>
            <a:r>
              <a:rPr kumimoji="0" lang="en-GB" sz="1700" b="0" i="1"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how</a:t>
            </a:r>
            <a:r>
              <a:rPr kumimoji="0" lang="en-GB"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to handle difficult emotions gives children a practical, real-time scaffold to mirror in their own lives.</a:t>
            </a:r>
          </a:p>
          <a:p>
            <a:pPr marL="285750" marR="0" lvl="0" indent="-285750" algn="l" defTabSz="914400" rtl="0" eaLnBrk="1" fontAlgn="auto" latinLnBrk="0" hangingPunct="1">
              <a:lnSpc>
                <a:spcPct val="150000"/>
              </a:lnSpc>
              <a:spcBef>
                <a:spcPts val="0"/>
              </a:spcBef>
              <a:spcAft>
                <a:spcPts val="0"/>
              </a:spcAft>
              <a:buClrTx/>
              <a:buSzTx/>
              <a:buFont typeface="Arial" panose="020B0604020202020204" pitchFamily="34" charset="0"/>
              <a:buChar char="•"/>
              <a:tabLst/>
              <a:defRPr/>
            </a:pPr>
            <a:r>
              <a:rPr kumimoji="0" lang="en-GB" sz="17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Discussing emotions through stories:</a:t>
            </a:r>
            <a:r>
              <a:rPr kumimoji="0" lang="en-GB" sz="17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Using storybooks and literature supports children’s awareness of feelings by allowing them to explore emotions in a safe, relatable context.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6423404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3F0C8-9B76-0C44-6594-1620855706F3}"/>
            </a:ext>
          </a:extLst>
        </p:cNvPr>
        <p:cNvGrpSpPr/>
        <p:nvPr/>
      </p:nvGrpSpPr>
      <p:grpSpPr>
        <a:xfrm>
          <a:off x="0" y="0"/>
          <a:ext cx="0" cy="0"/>
          <a:chOff x="0" y="0"/>
          <a:chExt cx="0" cy="0"/>
        </a:xfrm>
      </p:grpSpPr>
      <p:sp>
        <p:nvSpPr>
          <p:cNvPr id="26" name="TextBox 25">
            <a:extLst>
              <a:ext uri="{FF2B5EF4-FFF2-40B4-BE49-F238E27FC236}">
                <a16:creationId xmlns:a16="http://schemas.microsoft.com/office/drawing/2014/main" id="{BDA6EAEB-3AFE-737A-4B93-42EED38611F6}"/>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Using manners </a:t>
            </a:r>
          </a:p>
        </p:txBody>
      </p:sp>
      <p:sp>
        <p:nvSpPr>
          <p:cNvPr id="27" name="Rectangle: Rounded Corners 26">
            <a:extLst>
              <a:ext uri="{FF2B5EF4-FFF2-40B4-BE49-F238E27FC236}">
                <a16:creationId xmlns:a16="http://schemas.microsoft.com/office/drawing/2014/main" id="{160BC348-885D-1A93-8E8D-B2926EB7B2F7}"/>
              </a:ext>
            </a:extLst>
          </p:cNvPr>
          <p:cNvSpPr/>
          <p:nvPr/>
        </p:nvSpPr>
        <p:spPr>
          <a:xfrm>
            <a:off x="8620812" y="3708188"/>
            <a:ext cx="3302247" cy="2017486"/>
          </a:xfrm>
          <a:prstGeom prst="roundRect">
            <a:avLst/>
          </a:prstGeom>
          <a:solidFill>
            <a:srgbClr val="FF7901">
              <a:lumMod val="20000"/>
              <a:lumOff val="80000"/>
            </a:srgbClr>
          </a:solidFill>
          <a:ln w="57150" cap="flat" cmpd="sng" algn="ctr">
            <a:solidFill>
              <a:srgbClr val="FF7901"/>
            </a:solidFill>
            <a:prstDash val="solid"/>
            <a:miter lim="800000"/>
          </a:ln>
          <a:effectLst/>
        </p:spPr>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 pairs, role play having breakfast and using manners.</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2" name="Rectangle: Rounded Corners 31">
            <a:extLst>
              <a:ext uri="{FF2B5EF4-FFF2-40B4-BE49-F238E27FC236}">
                <a16:creationId xmlns:a16="http://schemas.microsoft.com/office/drawing/2014/main" id="{CB82B00E-BACA-24E3-CC86-025B4EE71B59}"/>
              </a:ext>
            </a:extLst>
          </p:cNvPr>
          <p:cNvSpPr/>
          <p:nvPr/>
        </p:nvSpPr>
        <p:spPr>
          <a:xfrm>
            <a:off x="224117" y="1140501"/>
            <a:ext cx="11743765" cy="768052"/>
          </a:xfrm>
          <a:prstGeom prst="roundRect">
            <a:avLst/>
          </a:prstGeom>
          <a:solidFill>
            <a:sysClr val="window" lastClr="FFFFFF"/>
          </a:solidFill>
          <a:ln w="57150" cap="flat" cmpd="sng" algn="ctr">
            <a:solidFill>
              <a:srgbClr val="FF7901">
                <a:lumMod val="60000"/>
                <a:lumOff val="40000"/>
              </a:srgbClr>
            </a:solidFill>
            <a:prstDash val="solid"/>
            <a:miter lim="800000"/>
          </a:ln>
          <a:effectLst/>
        </p:spPr>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Which </a:t>
            </a:r>
            <a:r>
              <a:rPr lang="en-GB" sz="2200" b="1"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words </a:t>
            </a:r>
            <a:r>
              <a:rPr lang="en-GB"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from below could Sam have said to Dad after he made breakfast? </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pic>
        <p:nvPicPr>
          <p:cNvPr id="3" name="Picture 2">
            <a:extLst>
              <a:ext uri="{FF2B5EF4-FFF2-40B4-BE49-F238E27FC236}">
                <a16:creationId xmlns:a16="http://schemas.microsoft.com/office/drawing/2014/main" id="{015E939F-F1BB-B151-8FF8-6C7ADFFF293E}"/>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2977357" y="3155440"/>
            <a:ext cx="2700131" cy="2826956"/>
          </a:xfrm>
          <a:prstGeom prst="rect">
            <a:avLst/>
          </a:prstGeom>
        </p:spPr>
      </p:pic>
      <p:pic>
        <p:nvPicPr>
          <p:cNvPr id="4" name="Picture 3">
            <a:extLst>
              <a:ext uri="{FF2B5EF4-FFF2-40B4-BE49-F238E27FC236}">
                <a16:creationId xmlns:a16="http://schemas.microsoft.com/office/drawing/2014/main" id="{ACE72B09-589A-BB3A-9FC6-557504844E12}"/>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5149372" y="3038554"/>
            <a:ext cx="3302247" cy="3060727"/>
          </a:xfrm>
          <a:prstGeom prst="rect">
            <a:avLst/>
          </a:prstGeom>
        </p:spPr>
      </p:pic>
      <p:sp>
        <p:nvSpPr>
          <p:cNvPr id="13" name="TextBox 17">
            <a:extLst>
              <a:ext uri="{FF2B5EF4-FFF2-40B4-BE49-F238E27FC236}">
                <a16:creationId xmlns:a16="http://schemas.microsoft.com/office/drawing/2014/main" id="{29E739D2-4D71-137A-D98F-28A7EC6A0E84}"/>
              </a:ext>
            </a:extLst>
          </p:cNvPr>
          <p:cNvSpPr txBox="1"/>
          <p:nvPr/>
        </p:nvSpPr>
        <p:spPr>
          <a:xfrm>
            <a:off x="138329" y="2795302"/>
            <a:ext cx="3049462" cy="502061"/>
          </a:xfrm>
          <a:prstGeom prst="rect">
            <a:avLst/>
          </a:prstGeom>
        </p:spPr>
        <p:txBody>
          <a:bodyPr wrap="square" lIns="0" tIns="0" rIns="0" bIns="0" rtlCol="0" anchor="t">
            <a:spAutoFit/>
          </a:bodyPr>
          <a:lstStyle/>
          <a:p>
            <a:pPr algn="ctr">
              <a:lnSpc>
                <a:spcPts val="4533"/>
              </a:lnSpc>
            </a:pPr>
            <a:r>
              <a:rPr lang="en-US" dirty="0">
                <a:solidFill>
                  <a:srgbClr val="000000"/>
                </a:solidFill>
                <a:latin typeface="MV Boli" panose="02000500030200090000" pitchFamily="2" charset="0"/>
                <a:ea typeface="Open Sans" panose="020B0606030504020204" pitchFamily="34" charset="0"/>
                <a:cs typeface="MV Boli" panose="02000500030200090000" pitchFamily="2" charset="0"/>
                <a:sym typeface="Open Sans 2 Medium"/>
              </a:rPr>
              <a:t>Thanks for breakfast, Dad!</a:t>
            </a:r>
          </a:p>
        </p:txBody>
      </p:sp>
      <p:cxnSp>
        <p:nvCxnSpPr>
          <p:cNvPr id="14" name="Straight Connector 13">
            <a:extLst>
              <a:ext uri="{FF2B5EF4-FFF2-40B4-BE49-F238E27FC236}">
                <a16:creationId xmlns:a16="http://schemas.microsoft.com/office/drawing/2014/main" id="{A9D3A436-9CAB-B5A8-4684-3CD0113C5C83}"/>
              </a:ext>
            </a:extLst>
          </p:cNvPr>
          <p:cNvCxnSpPr>
            <a:cxnSpLocks/>
          </p:cNvCxnSpPr>
          <p:nvPr/>
        </p:nvCxnSpPr>
        <p:spPr>
          <a:xfrm flipH="1" flipV="1">
            <a:off x="1738820" y="3352572"/>
            <a:ext cx="181482" cy="304281"/>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5" name="Group 4">
            <a:extLst>
              <a:ext uri="{FF2B5EF4-FFF2-40B4-BE49-F238E27FC236}">
                <a16:creationId xmlns:a16="http://schemas.microsoft.com/office/drawing/2014/main" id="{D4B68185-D494-E0BC-8957-1E58180E5C2A}"/>
              </a:ext>
            </a:extLst>
          </p:cNvPr>
          <p:cNvGrpSpPr/>
          <p:nvPr/>
        </p:nvGrpSpPr>
        <p:grpSpPr>
          <a:xfrm>
            <a:off x="1459497" y="2056818"/>
            <a:ext cx="9273007" cy="664392"/>
            <a:chOff x="1301804" y="2056818"/>
            <a:chExt cx="9273007" cy="664392"/>
          </a:xfrm>
        </p:grpSpPr>
        <p:sp>
          <p:nvSpPr>
            <p:cNvPr id="8" name="Rectangle: Rounded Corners 7">
              <a:extLst>
                <a:ext uri="{FF2B5EF4-FFF2-40B4-BE49-F238E27FC236}">
                  <a16:creationId xmlns:a16="http://schemas.microsoft.com/office/drawing/2014/main" id="{AF08A9B6-C916-84F4-FAAC-B67FF6700B98}"/>
                </a:ext>
              </a:extLst>
            </p:cNvPr>
            <p:cNvSpPr/>
            <p:nvPr/>
          </p:nvSpPr>
          <p:spPr>
            <a:xfrm>
              <a:off x="1301804" y="2056819"/>
              <a:ext cx="1620533" cy="664391"/>
            </a:xfrm>
            <a:prstGeom prst="roundRect">
              <a:avLst/>
            </a:prstGeom>
            <a:solidFill>
              <a:srgbClr val="FF7901">
                <a:lumMod val="20000"/>
                <a:lumOff val="80000"/>
              </a:srgbClr>
            </a:solidFill>
            <a:ln w="57150" cap="flat" cmpd="sng" algn="ctr">
              <a:noFill/>
              <a:prstDash val="solid"/>
              <a:miter lim="800000"/>
            </a:ln>
            <a:effectLst/>
          </p:spPr>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Please</a:t>
              </a:r>
              <a:endParaRPr kumimoji="0" lang="en-GB" sz="2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A556DAA7-7D8C-991C-1CE3-A57F27C937FC}"/>
                </a:ext>
              </a:extLst>
            </p:cNvPr>
            <p:cNvSpPr/>
            <p:nvPr/>
          </p:nvSpPr>
          <p:spPr>
            <a:xfrm>
              <a:off x="3174733" y="2056819"/>
              <a:ext cx="2084989" cy="664391"/>
            </a:xfrm>
            <a:prstGeom prst="roundRect">
              <a:avLst/>
            </a:prstGeom>
            <a:solidFill>
              <a:srgbClr val="FF7901">
                <a:lumMod val="20000"/>
                <a:lumOff val="80000"/>
              </a:srgbClr>
            </a:solidFill>
            <a:ln w="57150" cap="flat" cmpd="sng" algn="ctr">
              <a:noFill/>
              <a:prstDash val="solid"/>
              <a:miter lim="800000"/>
            </a:ln>
            <a:effectLst/>
          </p:spPr>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Thank you</a:t>
              </a:r>
              <a:endParaRPr kumimoji="0" lang="en-GB" sz="2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2" name="Rectangle: Rounded Corners 11">
              <a:extLst>
                <a:ext uri="{FF2B5EF4-FFF2-40B4-BE49-F238E27FC236}">
                  <a16:creationId xmlns:a16="http://schemas.microsoft.com/office/drawing/2014/main" id="{19581270-D55C-55F0-B074-4D51669829D1}"/>
                </a:ext>
              </a:extLst>
            </p:cNvPr>
            <p:cNvSpPr/>
            <p:nvPr/>
          </p:nvSpPr>
          <p:spPr>
            <a:xfrm>
              <a:off x="5512118" y="2056819"/>
              <a:ext cx="2084989" cy="664391"/>
            </a:xfrm>
            <a:prstGeom prst="roundRect">
              <a:avLst/>
            </a:prstGeom>
            <a:solidFill>
              <a:srgbClr val="FF7901">
                <a:lumMod val="20000"/>
                <a:lumOff val="80000"/>
              </a:srgbClr>
            </a:solidFill>
            <a:ln w="57150" cap="flat" cmpd="sng" algn="ctr">
              <a:noFill/>
              <a:prstDash val="solid"/>
              <a:miter lim="800000"/>
            </a:ln>
            <a:effectLst/>
          </p:spPr>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Sorry</a:t>
              </a:r>
              <a:endParaRPr kumimoji="0" lang="en-GB" sz="2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7" name="Rectangle: Rounded Corners 16">
              <a:extLst>
                <a:ext uri="{FF2B5EF4-FFF2-40B4-BE49-F238E27FC236}">
                  <a16:creationId xmlns:a16="http://schemas.microsoft.com/office/drawing/2014/main" id="{2B1FAD03-3321-1139-5779-F9C171C1BA78}"/>
                </a:ext>
              </a:extLst>
            </p:cNvPr>
            <p:cNvSpPr/>
            <p:nvPr/>
          </p:nvSpPr>
          <p:spPr>
            <a:xfrm>
              <a:off x="7849503" y="2056818"/>
              <a:ext cx="2725308" cy="664392"/>
            </a:xfrm>
            <a:prstGeom prst="roundRect">
              <a:avLst/>
            </a:prstGeom>
            <a:solidFill>
              <a:srgbClr val="FF7901">
                <a:lumMod val="20000"/>
                <a:lumOff val="80000"/>
              </a:srgbClr>
            </a:solidFill>
            <a:ln w="57150" cap="flat" cmpd="sng" algn="ctr">
              <a:noFill/>
              <a:prstDash val="solid"/>
              <a:miter lim="800000"/>
            </a:ln>
            <a:effectLst/>
          </p:spPr>
          <p:txBody>
            <a:bodyPr tIns="0" bIns="72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You’re welcome</a:t>
              </a:r>
              <a:endParaRPr kumimoji="0" lang="en-GB" sz="2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grpSp>
      <p:sp>
        <p:nvSpPr>
          <p:cNvPr id="18" name="TextBox 17">
            <a:extLst>
              <a:ext uri="{FF2B5EF4-FFF2-40B4-BE49-F238E27FC236}">
                <a16:creationId xmlns:a16="http://schemas.microsoft.com/office/drawing/2014/main" id="{74B079A1-9255-74F6-43D8-3D1E16CEF50F}"/>
              </a:ext>
            </a:extLst>
          </p:cNvPr>
          <p:cNvSpPr txBox="1"/>
          <p:nvPr/>
        </p:nvSpPr>
        <p:spPr>
          <a:xfrm>
            <a:off x="6664270" y="2701347"/>
            <a:ext cx="3049462" cy="502061"/>
          </a:xfrm>
          <a:prstGeom prst="rect">
            <a:avLst/>
          </a:prstGeom>
        </p:spPr>
        <p:txBody>
          <a:bodyPr wrap="square" lIns="0" tIns="0" rIns="0" bIns="0" rtlCol="0" anchor="t">
            <a:spAutoFit/>
          </a:bodyPr>
          <a:lstStyle/>
          <a:p>
            <a:pPr algn="ctr">
              <a:lnSpc>
                <a:spcPts val="4533"/>
              </a:lnSpc>
            </a:pPr>
            <a:r>
              <a:rPr lang="en-US" dirty="0">
                <a:solidFill>
                  <a:srgbClr val="000000"/>
                </a:solidFill>
                <a:latin typeface="MV Boli" panose="02000500030200090000" pitchFamily="2" charset="0"/>
                <a:ea typeface="Open Sans" panose="020B0606030504020204" pitchFamily="34" charset="0"/>
                <a:cs typeface="MV Boli" panose="02000500030200090000" pitchFamily="2" charset="0"/>
                <a:sym typeface="Open Sans 2 Medium"/>
              </a:rPr>
              <a:t>You’re welcome, Sam!</a:t>
            </a:r>
          </a:p>
        </p:txBody>
      </p:sp>
      <p:cxnSp>
        <p:nvCxnSpPr>
          <p:cNvPr id="19" name="Straight Connector 18">
            <a:extLst>
              <a:ext uri="{FF2B5EF4-FFF2-40B4-BE49-F238E27FC236}">
                <a16:creationId xmlns:a16="http://schemas.microsoft.com/office/drawing/2014/main" id="{82108D22-36B8-8E63-B897-4FBD02D915B4}"/>
              </a:ext>
            </a:extLst>
          </p:cNvPr>
          <p:cNvCxnSpPr>
            <a:cxnSpLocks/>
          </p:cNvCxnSpPr>
          <p:nvPr/>
        </p:nvCxnSpPr>
        <p:spPr>
          <a:xfrm flipV="1">
            <a:off x="7516098" y="3256795"/>
            <a:ext cx="333405" cy="27548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AAFC72C-8A81-D8DC-C407-E79C70A5F37E}"/>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513911" y="3429000"/>
            <a:ext cx="2673880" cy="2573693"/>
          </a:xfrm>
          <a:prstGeom prst="rect">
            <a:avLst/>
          </a:prstGeom>
        </p:spPr>
      </p:pic>
    </p:spTree>
    <p:extLst>
      <p:ext uri="{BB962C8B-B14F-4D97-AF65-F5344CB8AC3E}">
        <p14:creationId xmlns:p14="http://schemas.microsoft.com/office/powerpoint/2010/main" val="1416338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13" grpId="0"/>
      <p:bldP spid="18"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D1623B-2471-F0EE-3DB6-BAB4663066DD}"/>
            </a:ext>
          </a:extLst>
        </p:cNvPr>
        <p:cNvGrpSpPr/>
        <p:nvPr/>
      </p:nvGrpSpPr>
      <p:grpSpPr>
        <a:xfrm>
          <a:off x="0" y="0"/>
          <a:ext cx="0" cy="0"/>
          <a:chOff x="0" y="0"/>
          <a:chExt cx="0" cy="0"/>
        </a:xfrm>
      </p:grpSpPr>
      <p:sp>
        <p:nvSpPr>
          <p:cNvPr id="26" name="TextBox 25">
            <a:extLst>
              <a:ext uri="{FF2B5EF4-FFF2-40B4-BE49-F238E27FC236}">
                <a16:creationId xmlns:a16="http://schemas.microsoft.com/office/drawing/2014/main" id="{5082B8A6-E89E-F009-12EE-E67F86C0C445}"/>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Using manners</a:t>
            </a:r>
          </a:p>
        </p:txBody>
      </p:sp>
      <p:sp>
        <p:nvSpPr>
          <p:cNvPr id="27" name="Rectangle: Rounded Corners 26">
            <a:extLst>
              <a:ext uri="{FF2B5EF4-FFF2-40B4-BE49-F238E27FC236}">
                <a16:creationId xmlns:a16="http://schemas.microsoft.com/office/drawing/2014/main" id="{698C8AC0-5A62-2BA9-CFE2-58D5CAAC5EFA}"/>
              </a:ext>
            </a:extLst>
          </p:cNvPr>
          <p:cNvSpPr/>
          <p:nvPr/>
        </p:nvSpPr>
        <p:spPr>
          <a:xfrm>
            <a:off x="8410016" y="3708188"/>
            <a:ext cx="3513044" cy="2017486"/>
          </a:xfrm>
          <a:prstGeom prst="roundRect">
            <a:avLst/>
          </a:prstGeom>
          <a:solidFill>
            <a:srgbClr val="FF7901">
              <a:lumMod val="20000"/>
              <a:lumOff val="80000"/>
            </a:srgbClr>
          </a:solidFill>
          <a:ln w="57150" cap="flat" cmpd="sng" algn="ctr">
            <a:solidFill>
              <a:srgbClr val="FF7901"/>
            </a:solidFill>
            <a:prstDash val="solid"/>
            <a:miter lim="800000"/>
          </a:ln>
          <a:effectLst/>
        </p:spPr>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In pairs, role play showing manners when asking for something.</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32" name="Rectangle: Rounded Corners 31">
            <a:extLst>
              <a:ext uri="{FF2B5EF4-FFF2-40B4-BE49-F238E27FC236}">
                <a16:creationId xmlns:a16="http://schemas.microsoft.com/office/drawing/2014/main" id="{5306D7C5-AE63-7037-6523-7CAD22B6BFBE}"/>
              </a:ext>
            </a:extLst>
          </p:cNvPr>
          <p:cNvSpPr/>
          <p:nvPr/>
        </p:nvSpPr>
        <p:spPr>
          <a:xfrm>
            <a:off x="224117" y="1140501"/>
            <a:ext cx="11743765" cy="768052"/>
          </a:xfrm>
          <a:prstGeom prst="roundRect">
            <a:avLst/>
          </a:prstGeom>
          <a:solidFill>
            <a:sysClr val="window" lastClr="FFFFFF"/>
          </a:solidFill>
          <a:ln w="57150" cap="flat" cmpd="sng" algn="ctr">
            <a:solidFill>
              <a:srgbClr val="FF7901">
                <a:lumMod val="60000"/>
                <a:lumOff val="40000"/>
              </a:srgbClr>
            </a:solidFill>
            <a:prstDash val="solid"/>
            <a:miter lim="800000"/>
          </a:ln>
          <a:effectLst/>
        </p:spPr>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lang="en-GB"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Which </a:t>
            </a:r>
            <a:r>
              <a:rPr lang="en-GB" sz="2200" b="1"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words</a:t>
            </a:r>
            <a:r>
              <a:rPr lang="en-GB" sz="2200" kern="0" dirty="0">
                <a:solidFill>
                  <a:prstClr val="black"/>
                </a:solidFill>
                <a:latin typeface="Open Sans" panose="020B0606030504020204" pitchFamily="34" charset="0"/>
                <a:ea typeface="Open Sans" panose="020B0606030504020204" pitchFamily="34" charset="0"/>
                <a:cs typeface="Open Sans" panose="020B0606030504020204" pitchFamily="34" charset="0"/>
              </a:rPr>
              <a:t> from below could Sam have said to Dad when he wanted him to read?</a:t>
            </a:r>
            <a:endParaRPr kumimoji="0" lang="en-GB" sz="22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13" name="TextBox 17">
            <a:extLst>
              <a:ext uri="{FF2B5EF4-FFF2-40B4-BE49-F238E27FC236}">
                <a16:creationId xmlns:a16="http://schemas.microsoft.com/office/drawing/2014/main" id="{E0C354C9-70FF-2F15-B7B6-6A81EA890820}"/>
              </a:ext>
            </a:extLst>
          </p:cNvPr>
          <p:cNvSpPr txBox="1"/>
          <p:nvPr/>
        </p:nvSpPr>
        <p:spPr>
          <a:xfrm>
            <a:off x="261670" y="2927048"/>
            <a:ext cx="3427852" cy="502061"/>
          </a:xfrm>
          <a:prstGeom prst="rect">
            <a:avLst/>
          </a:prstGeom>
        </p:spPr>
        <p:txBody>
          <a:bodyPr wrap="square" lIns="0" tIns="0" rIns="0" bIns="0" rtlCol="0" anchor="t">
            <a:spAutoFit/>
          </a:bodyPr>
          <a:lstStyle/>
          <a:p>
            <a:pPr algn="ctr">
              <a:lnSpc>
                <a:spcPts val="4533"/>
              </a:lnSpc>
            </a:pPr>
            <a:r>
              <a:rPr lang="en-US" dirty="0">
                <a:solidFill>
                  <a:srgbClr val="000000"/>
                </a:solidFill>
                <a:latin typeface="MV Boli" panose="02000500030200090000" pitchFamily="2" charset="0"/>
                <a:ea typeface="Open Sans" panose="020B0606030504020204" pitchFamily="34" charset="0"/>
                <a:cs typeface="MV Boli" panose="02000500030200090000" pitchFamily="2" charset="0"/>
                <a:sym typeface="Open Sans 2 Medium"/>
              </a:rPr>
              <a:t>Please will you read with me?</a:t>
            </a:r>
          </a:p>
        </p:txBody>
      </p:sp>
      <p:cxnSp>
        <p:nvCxnSpPr>
          <p:cNvPr id="14" name="Straight Connector 13">
            <a:extLst>
              <a:ext uri="{FF2B5EF4-FFF2-40B4-BE49-F238E27FC236}">
                <a16:creationId xmlns:a16="http://schemas.microsoft.com/office/drawing/2014/main" id="{AB3EB4FA-536D-C960-334B-DA998FB2DC99}"/>
              </a:ext>
            </a:extLst>
          </p:cNvPr>
          <p:cNvCxnSpPr>
            <a:cxnSpLocks/>
          </p:cNvCxnSpPr>
          <p:nvPr/>
        </p:nvCxnSpPr>
        <p:spPr>
          <a:xfrm flipH="1" flipV="1">
            <a:off x="2267928" y="3435424"/>
            <a:ext cx="181482" cy="304281"/>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E19141C1-DFEC-3D71-E8B9-B05FE8189910}"/>
              </a:ext>
            </a:extLst>
          </p:cNvPr>
          <p:cNvGrpSpPr/>
          <p:nvPr/>
        </p:nvGrpSpPr>
        <p:grpSpPr>
          <a:xfrm>
            <a:off x="1459497" y="2056818"/>
            <a:ext cx="9273007" cy="664392"/>
            <a:chOff x="1301804" y="2056818"/>
            <a:chExt cx="9273007" cy="664392"/>
          </a:xfrm>
        </p:grpSpPr>
        <p:sp>
          <p:nvSpPr>
            <p:cNvPr id="8" name="Rectangle: Rounded Corners 7">
              <a:extLst>
                <a:ext uri="{FF2B5EF4-FFF2-40B4-BE49-F238E27FC236}">
                  <a16:creationId xmlns:a16="http://schemas.microsoft.com/office/drawing/2014/main" id="{BAC1A9C5-5438-1237-E8AB-1681CF27DAB2}"/>
                </a:ext>
              </a:extLst>
            </p:cNvPr>
            <p:cNvSpPr/>
            <p:nvPr/>
          </p:nvSpPr>
          <p:spPr>
            <a:xfrm>
              <a:off x="1301804" y="2056819"/>
              <a:ext cx="1620533" cy="664391"/>
            </a:xfrm>
            <a:prstGeom prst="roundRect">
              <a:avLst/>
            </a:prstGeom>
            <a:solidFill>
              <a:srgbClr val="FF7901">
                <a:lumMod val="20000"/>
                <a:lumOff val="80000"/>
              </a:srgbClr>
            </a:solidFill>
            <a:ln w="57150" cap="flat" cmpd="sng" algn="ctr">
              <a:noFill/>
              <a:prstDash val="solid"/>
              <a:miter lim="800000"/>
            </a:ln>
            <a:effectLst/>
          </p:spPr>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Please</a:t>
              </a:r>
              <a:endParaRPr kumimoji="0" lang="en-GB" sz="2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F86552B9-40A9-FE42-D5AB-8AE70FD32AE5}"/>
                </a:ext>
              </a:extLst>
            </p:cNvPr>
            <p:cNvSpPr/>
            <p:nvPr/>
          </p:nvSpPr>
          <p:spPr>
            <a:xfrm>
              <a:off x="3174733" y="2056819"/>
              <a:ext cx="2084989" cy="664391"/>
            </a:xfrm>
            <a:prstGeom prst="roundRect">
              <a:avLst/>
            </a:prstGeom>
            <a:solidFill>
              <a:srgbClr val="FF7901">
                <a:lumMod val="20000"/>
                <a:lumOff val="80000"/>
              </a:srgbClr>
            </a:solidFill>
            <a:ln w="57150" cap="flat" cmpd="sng" algn="ctr">
              <a:noFill/>
              <a:prstDash val="solid"/>
              <a:miter lim="800000"/>
            </a:ln>
            <a:effectLst/>
          </p:spPr>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Thank you</a:t>
              </a:r>
              <a:endParaRPr kumimoji="0" lang="en-GB" sz="2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2" name="Rectangle: Rounded Corners 11">
              <a:extLst>
                <a:ext uri="{FF2B5EF4-FFF2-40B4-BE49-F238E27FC236}">
                  <a16:creationId xmlns:a16="http://schemas.microsoft.com/office/drawing/2014/main" id="{BCC983D5-F898-16F7-A92C-314DADAF3693}"/>
                </a:ext>
              </a:extLst>
            </p:cNvPr>
            <p:cNvSpPr/>
            <p:nvPr/>
          </p:nvSpPr>
          <p:spPr>
            <a:xfrm>
              <a:off x="5512118" y="2056819"/>
              <a:ext cx="2084989" cy="664391"/>
            </a:xfrm>
            <a:prstGeom prst="roundRect">
              <a:avLst/>
            </a:prstGeom>
            <a:solidFill>
              <a:srgbClr val="FF7901">
                <a:lumMod val="20000"/>
                <a:lumOff val="80000"/>
              </a:srgbClr>
            </a:solidFill>
            <a:ln w="57150" cap="flat" cmpd="sng" algn="ctr">
              <a:noFill/>
              <a:prstDash val="solid"/>
              <a:miter lim="800000"/>
            </a:ln>
            <a:effectLst/>
          </p:spPr>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Sorry</a:t>
              </a:r>
              <a:endParaRPr kumimoji="0" lang="en-GB" sz="2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sp>
          <p:nvSpPr>
            <p:cNvPr id="17" name="Rectangle: Rounded Corners 16">
              <a:extLst>
                <a:ext uri="{FF2B5EF4-FFF2-40B4-BE49-F238E27FC236}">
                  <a16:creationId xmlns:a16="http://schemas.microsoft.com/office/drawing/2014/main" id="{3C648CB4-11AA-4977-9E61-6DC831D8338A}"/>
                </a:ext>
              </a:extLst>
            </p:cNvPr>
            <p:cNvSpPr/>
            <p:nvPr/>
          </p:nvSpPr>
          <p:spPr>
            <a:xfrm>
              <a:off x="7849503" y="2056818"/>
              <a:ext cx="2725308" cy="664392"/>
            </a:xfrm>
            <a:prstGeom prst="roundRect">
              <a:avLst/>
            </a:prstGeom>
            <a:solidFill>
              <a:srgbClr val="FF7901">
                <a:lumMod val="20000"/>
                <a:lumOff val="80000"/>
              </a:srgbClr>
            </a:solidFill>
            <a:ln w="57150" cap="flat" cmpd="sng" algn="ctr">
              <a:noFill/>
              <a:prstDash val="solid"/>
              <a:miter lim="800000"/>
            </a:ln>
            <a:effectLst/>
          </p:spPr>
          <p:txBody>
            <a:bodyPr tIns="0" bIns="7200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You’re welcome</a:t>
              </a:r>
              <a:endParaRPr kumimoji="0" lang="en-GB" sz="2200" b="0" i="0" u="none" strike="noStrike" kern="0" cap="none" spc="0" normalizeH="0" baseline="0" noProof="0" dirty="0">
                <a:ln>
                  <a:noFill/>
                </a:ln>
                <a:solidFill>
                  <a:prstClr val="black"/>
                </a:solidFill>
                <a:effectLst/>
                <a:uLnTx/>
                <a:uFillTx/>
                <a:latin typeface="Calibri" panose="020F0502020204030204"/>
                <a:ea typeface="+mn-ea"/>
                <a:cs typeface="+mn-cs"/>
              </a:endParaRPr>
            </a:p>
          </p:txBody>
        </p:sp>
      </p:grpSp>
      <p:sp>
        <p:nvSpPr>
          <p:cNvPr id="18" name="TextBox 17">
            <a:extLst>
              <a:ext uri="{FF2B5EF4-FFF2-40B4-BE49-F238E27FC236}">
                <a16:creationId xmlns:a16="http://schemas.microsoft.com/office/drawing/2014/main" id="{B69192BE-E0A3-D998-B2E2-FF398AFEC657}"/>
              </a:ext>
            </a:extLst>
          </p:cNvPr>
          <p:cNvSpPr txBox="1"/>
          <p:nvPr/>
        </p:nvSpPr>
        <p:spPr>
          <a:xfrm>
            <a:off x="5692987" y="2647751"/>
            <a:ext cx="6189524" cy="502061"/>
          </a:xfrm>
          <a:prstGeom prst="rect">
            <a:avLst/>
          </a:prstGeom>
        </p:spPr>
        <p:txBody>
          <a:bodyPr wrap="square" lIns="0" tIns="0" rIns="0" bIns="0" rtlCol="0" anchor="t">
            <a:spAutoFit/>
          </a:bodyPr>
          <a:lstStyle/>
          <a:p>
            <a:pPr algn="ctr">
              <a:lnSpc>
                <a:spcPts val="4533"/>
              </a:lnSpc>
            </a:pPr>
            <a:r>
              <a:rPr lang="en-US" dirty="0">
                <a:solidFill>
                  <a:srgbClr val="000000"/>
                </a:solidFill>
                <a:latin typeface="MV Boli" panose="02000500030200090000" pitchFamily="2" charset="0"/>
                <a:ea typeface="Open Sans" panose="020B0606030504020204" pitchFamily="34" charset="0"/>
                <a:cs typeface="MV Boli" panose="02000500030200090000" pitchFamily="2" charset="0"/>
                <a:sym typeface="Open Sans 2 Medium"/>
              </a:rPr>
              <a:t>Of course, Sam</a:t>
            </a:r>
            <a:r>
              <a:rPr lang="en-US" dirty="0">
                <a:solidFill>
                  <a:srgbClr val="000000"/>
                </a:solidFill>
                <a:latin typeface="Abadi" panose="020F0502020204030204" pitchFamily="34" charset="0"/>
                <a:ea typeface="Open Sans" panose="020B0606030504020204" pitchFamily="34" charset="0"/>
                <a:cs typeface="MV Boli" panose="02000500030200090000" pitchFamily="2" charset="0"/>
                <a:sym typeface="Open Sans 2 Medium"/>
              </a:rPr>
              <a:t>.</a:t>
            </a:r>
            <a:r>
              <a:rPr lang="en-US" dirty="0">
                <a:solidFill>
                  <a:srgbClr val="000000"/>
                </a:solidFill>
                <a:latin typeface="MV Boli" panose="02000500030200090000" pitchFamily="2" charset="0"/>
                <a:ea typeface="Open Sans" panose="020B0606030504020204" pitchFamily="34" charset="0"/>
                <a:cs typeface="MV Boli" panose="02000500030200090000" pitchFamily="2" charset="0"/>
                <a:sym typeface="Open Sans 2 Medium"/>
              </a:rPr>
              <a:t> Let me finish this page first</a:t>
            </a:r>
            <a:r>
              <a:rPr lang="en-US" dirty="0">
                <a:solidFill>
                  <a:srgbClr val="000000"/>
                </a:solidFill>
                <a:latin typeface="Abadi" panose="020B0604020104020204" pitchFamily="34" charset="0"/>
                <a:ea typeface="Open Sans" panose="020B0606030504020204" pitchFamily="34" charset="0"/>
                <a:cs typeface="MV Boli" panose="02000500030200090000" pitchFamily="2" charset="0"/>
                <a:sym typeface="Open Sans 2 Medium"/>
              </a:rPr>
              <a:t>.</a:t>
            </a:r>
          </a:p>
        </p:txBody>
      </p:sp>
      <p:cxnSp>
        <p:nvCxnSpPr>
          <p:cNvPr id="19" name="Straight Connector 18">
            <a:extLst>
              <a:ext uri="{FF2B5EF4-FFF2-40B4-BE49-F238E27FC236}">
                <a16:creationId xmlns:a16="http://schemas.microsoft.com/office/drawing/2014/main" id="{E23E0E66-FE64-6DC9-F7DC-3BF2A002481A}"/>
              </a:ext>
            </a:extLst>
          </p:cNvPr>
          <p:cNvCxnSpPr>
            <a:cxnSpLocks/>
          </p:cNvCxnSpPr>
          <p:nvPr/>
        </p:nvCxnSpPr>
        <p:spPr>
          <a:xfrm flipV="1">
            <a:off x="6387909" y="3190253"/>
            <a:ext cx="333405" cy="275480"/>
          </a:xfrm>
          <a:prstGeom prst="line">
            <a:avLst/>
          </a:prstGeom>
          <a:ln>
            <a:solidFill>
              <a:schemeClr val="tx1"/>
            </a:solidFill>
            <a:prstDash val="dash"/>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D35C3EE0-9771-FFD0-C5BA-EB9288EBB664}"/>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flipH="1">
            <a:off x="1581241" y="3619449"/>
            <a:ext cx="2541883" cy="2447456"/>
          </a:xfrm>
          <a:prstGeom prst="rect">
            <a:avLst/>
          </a:prstGeom>
        </p:spPr>
      </p:pic>
      <p:pic>
        <p:nvPicPr>
          <p:cNvPr id="6" name="Picture 5">
            <a:extLst>
              <a:ext uri="{FF2B5EF4-FFF2-40B4-BE49-F238E27FC236}">
                <a16:creationId xmlns:a16="http://schemas.microsoft.com/office/drawing/2014/main" id="{4C330A7F-6759-3533-7622-F35BDDEAC9EF}"/>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3933828" y="3038555"/>
            <a:ext cx="3324287" cy="2995305"/>
          </a:xfrm>
          <a:prstGeom prst="rect">
            <a:avLst/>
          </a:prstGeom>
        </p:spPr>
      </p:pic>
    </p:spTree>
    <p:extLst>
      <p:ext uri="{BB962C8B-B14F-4D97-AF65-F5344CB8AC3E}">
        <p14:creationId xmlns:p14="http://schemas.microsoft.com/office/powerpoint/2010/main" val="2496609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fade">
                                      <p:cBhvr>
                                        <p:cTn id="15" dur="500"/>
                                        <p:tgtEl>
                                          <p:spTgt spid="1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fade">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13" grpId="0"/>
      <p:bldP spid="1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6BA59EB2-BC28-85EC-4654-7825690069B3}"/>
              </a:ext>
            </a:extLst>
          </p:cNvPr>
          <p:cNvSpPr/>
          <p:nvPr/>
        </p:nvSpPr>
        <p:spPr>
          <a:xfrm>
            <a:off x="528813" y="3380917"/>
            <a:ext cx="3279155" cy="1153903"/>
          </a:xfrm>
          <a:prstGeom prst="roundRect">
            <a:avLst/>
          </a:prstGeom>
          <a:solidFill>
            <a:schemeClr val="accent4">
              <a:lumMod val="20000"/>
              <a:lumOff val="80000"/>
            </a:scheme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Take some </a:t>
            </a: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deep breaths </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to calm down.</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1" name="Rectangle: Rounded Corners 10">
            <a:extLst>
              <a:ext uri="{FF2B5EF4-FFF2-40B4-BE49-F238E27FC236}">
                <a16:creationId xmlns:a16="http://schemas.microsoft.com/office/drawing/2014/main" id="{5B6BC49E-BCDA-95EB-4F48-A5662467F8FE}"/>
              </a:ext>
            </a:extLst>
          </p:cNvPr>
          <p:cNvSpPr/>
          <p:nvPr/>
        </p:nvSpPr>
        <p:spPr>
          <a:xfrm>
            <a:off x="354105" y="1185036"/>
            <a:ext cx="3628571" cy="2017486"/>
          </a:xfrm>
          <a:prstGeom prst="roundRect">
            <a:avLst/>
          </a:prstGeom>
          <a:solidFill>
            <a:schemeClr val="bg1"/>
          </a:solidFill>
          <a:ln w="57150">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What</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could you </a:t>
            </a: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do</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if you </a:t>
            </a: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feel angry </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with someone in your family?</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7" name="TextBox 6">
            <a:extLst>
              <a:ext uri="{FF2B5EF4-FFF2-40B4-BE49-F238E27FC236}">
                <a16:creationId xmlns:a16="http://schemas.microsoft.com/office/drawing/2014/main" id="{C62AB81E-DC1F-A57C-EBDD-C176290A5EBF}"/>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Reflection (2 mins)</a:t>
            </a:r>
          </a:p>
        </p:txBody>
      </p:sp>
      <p:sp>
        <p:nvSpPr>
          <p:cNvPr id="3" name="Rectangle: Rounded Corners 2">
            <a:extLst>
              <a:ext uri="{FF2B5EF4-FFF2-40B4-BE49-F238E27FC236}">
                <a16:creationId xmlns:a16="http://schemas.microsoft.com/office/drawing/2014/main" id="{6413734D-C6D7-B209-2CB6-CFEC132998C6}"/>
              </a:ext>
            </a:extLst>
          </p:cNvPr>
          <p:cNvSpPr/>
          <p:nvPr/>
        </p:nvSpPr>
        <p:spPr>
          <a:xfrm>
            <a:off x="4341154" y="1185036"/>
            <a:ext cx="3628571" cy="2017486"/>
          </a:xfrm>
          <a:prstGeom prst="roundRect">
            <a:avLst/>
          </a:prstGeom>
          <a:solidFill>
            <a:schemeClr val="bg1"/>
          </a:solidFill>
          <a:ln w="57150">
            <a:solidFill>
              <a:schemeClr val="accent4">
                <a:lumMod val="60000"/>
                <a:lumOff val="40000"/>
              </a:schemeClr>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What </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could you </a:t>
            </a: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say</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to someone in your family to </a:t>
            </a: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show you care</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3" name="Picture 12">
            <a:extLst>
              <a:ext uri="{FF2B5EF4-FFF2-40B4-BE49-F238E27FC236}">
                <a16:creationId xmlns:a16="http://schemas.microsoft.com/office/drawing/2014/main" id="{F33E962C-71E3-0605-E51D-B4F80585C476}"/>
              </a:ext>
            </a:extLst>
          </p:cNvPr>
          <p:cNvPicPr>
            <a:picLocks noChangeAspect="1"/>
          </p:cNvPicPr>
          <p:nvPr/>
        </p:nvPicPr>
        <p:blipFill>
          <a:blip r:embed="rId3" cstate="print">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8209326" y="952331"/>
            <a:ext cx="3796292" cy="4500381"/>
          </a:xfrm>
          <a:prstGeom prst="rect">
            <a:avLst/>
          </a:prstGeom>
        </p:spPr>
      </p:pic>
      <p:sp>
        <p:nvSpPr>
          <p:cNvPr id="15" name="Rectangle: Rounded Corners 14">
            <a:extLst>
              <a:ext uri="{FF2B5EF4-FFF2-40B4-BE49-F238E27FC236}">
                <a16:creationId xmlns:a16="http://schemas.microsoft.com/office/drawing/2014/main" id="{8AF38459-4B45-52F1-9357-183CE35AFB43}"/>
              </a:ext>
            </a:extLst>
          </p:cNvPr>
          <p:cNvSpPr/>
          <p:nvPr/>
        </p:nvSpPr>
        <p:spPr>
          <a:xfrm>
            <a:off x="4515639" y="3380918"/>
            <a:ext cx="3279600" cy="1153903"/>
          </a:xfrm>
          <a:prstGeom prst="roundRect">
            <a:avLst/>
          </a:prstGeom>
          <a:solidFill>
            <a:schemeClr val="accent4">
              <a:lumMod val="20000"/>
              <a:lumOff val="80000"/>
            </a:scheme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Say ‘</a:t>
            </a: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please</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and </a:t>
            </a:r>
            <a:r>
              <a:rPr kumimoji="0" lang="en-GB" sz="2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‘thank you</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Rectangle: Rounded Corners 16">
            <a:extLst>
              <a:ext uri="{FF2B5EF4-FFF2-40B4-BE49-F238E27FC236}">
                <a16:creationId xmlns:a16="http://schemas.microsoft.com/office/drawing/2014/main" id="{99B01925-4513-6403-105F-5EBBF33DE72B}"/>
              </a:ext>
            </a:extLst>
          </p:cNvPr>
          <p:cNvSpPr/>
          <p:nvPr/>
        </p:nvSpPr>
        <p:spPr>
          <a:xfrm>
            <a:off x="528813" y="4713216"/>
            <a:ext cx="3279155" cy="1153903"/>
          </a:xfrm>
          <a:prstGeom prst="roundRect">
            <a:avLst/>
          </a:prstGeom>
          <a:solidFill>
            <a:schemeClr val="accent4">
              <a:lumMod val="60000"/>
              <a:lumOff val="40000"/>
            </a:scheme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Let’s try taking a deep breath as a class. </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Rectangle: Rounded Corners 18">
            <a:extLst>
              <a:ext uri="{FF2B5EF4-FFF2-40B4-BE49-F238E27FC236}">
                <a16:creationId xmlns:a16="http://schemas.microsoft.com/office/drawing/2014/main" id="{2F963778-F240-FD7A-7D28-2F43F7C4D8C8}"/>
              </a:ext>
            </a:extLst>
          </p:cNvPr>
          <p:cNvSpPr/>
          <p:nvPr/>
        </p:nvSpPr>
        <p:spPr>
          <a:xfrm>
            <a:off x="4515862" y="4713216"/>
            <a:ext cx="3279155" cy="1153903"/>
          </a:xfrm>
          <a:prstGeom prst="roundRect">
            <a:avLst/>
          </a:prstGeom>
          <a:solidFill>
            <a:schemeClr val="accent4">
              <a:lumMod val="60000"/>
              <a:lumOff val="40000"/>
            </a:scheme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When might you say these</a:t>
            </a:r>
            <a:r>
              <a:rPr lang="en-GB"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a:t>
            </a: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 </a:t>
            </a:r>
            <a:endParaRPr kumimoji="0" lang="en-GB" sz="2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81391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3" grpId="0" animBg="1"/>
      <p:bldP spid="15" grpId="0" animBg="1"/>
      <p:bldP spid="17" grpId="0" animBg="1"/>
      <p:bldP spid="1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B3B00F-95A2-C55A-E36E-629F260ED26C}"/>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E67D8F38-6673-38D9-F6BB-1E244E4F4A03}"/>
              </a:ext>
            </a:extLst>
          </p:cNvPr>
          <p:cNvSpPr>
            <a:spLocks noGrp="1"/>
          </p:cNvSpPr>
          <p:nvPr>
            <p:ph type="title"/>
          </p:nvPr>
        </p:nvSpPr>
        <p:spPr>
          <a:xfrm>
            <a:off x="185355" y="494659"/>
            <a:ext cx="11419200" cy="781653"/>
          </a:xfrm>
        </p:spPr>
        <p:txBody>
          <a:bodyPr anchor="t">
            <a:noAutofit/>
          </a:bodyPr>
          <a:lstStyle/>
          <a:p>
            <a:pPr>
              <a:lnSpc>
                <a:spcPct val="107000"/>
              </a:lnSpc>
              <a:spcAft>
                <a:spcPts val="800"/>
              </a:spcAft>
            </a:pPr>
            <a:r>
              <a:rPr lang="en-GB" sz="3200" b="1" noProof="0" dirty="0">
                <a:effectLst/>
                <a:latin typeface="Open sans" panose="020B0606030504020204" pitchFamily="34" charset="0"/>
                <a:ea typeface="Open sans" panose="020B0606030504020204" pitchFamily="34" charset="0"/>
                <a:cs typeface="Open sans" panose="020B0606030504020204" pitchFamily="34" charset="0"/>
              </a:rPr>
              <a:t>Suggested reads:</a:t>
            </a:r>
            <a:br>
              <a:rPr lang="en-GB" sz="3200" b="1" noProof="0" dirty="0">
                <a:effectLst/>
                <a:latin typeface="Open sans" panose="020B0606030504020204" pitchFamily="34" charset="0"/>
                <a:ea typeface="Open sans" panose="020B0606030504020204" pitchFamily="34" charset="0"/>
                <a:cs typeface="Open sans" panose="020B0606030504020204" pitchFamily="34" charset="0"/>
              </a:rPr>
            </a:br>
            <a:br>
              <a:rPr lang="en-GB" sz="3200" b="1" noProof="0" dirty="0">
                <a:effectLst/>
                <a:latin typeface="Open sans" panose="020B0606030504020204" pitchFamily="34" charset="0"/>
                <a:ea typeface="Open sans" panose="020B0606030504020204" pitchFamily="34" charset="0"/>
                <a:cs typeface="Open sans" panose="020B0606030504020204" pitchFamily="34" charset="0"/>
              </a:rPr>
            </a:br>
            <a:endParaRPr lang="en-GB" sz="2200" noProof="0" dirty="0">
              <a:effectLst/>
              <a:latin typeface="Open sans" panose="020B0606030504020204" pitchFamily="34" charset="0"/>
              <a:ea typeface="Open sans" panose="020B0606030504020204" pitchFamily="34" charset="0"/>
              <a:cs typeface="Open sans" panose="020B0606030504020204" pitchFamily="34" charset="0"/>
            </a:endParaRPr>
          </a:p>
        </p:txBody>
      </p:sp>
      <p:pic>
        <p:nvPicPr>
          <p:cNvPr id="8" name="Picture 7">
            <a:extLst>
              <a:ext uri="{FF2B5EF4-FFF2-40B4-BE49-F238E27FC236}">
                <a16:creationId xmlns:a16="http://schemas.microsoft.com/office/drawing/2014/main" id="{7B4C768D-5573-4A4F-5079-AAEC600AF4E6}"/>
              </a:ext>
            </a:extLst>
          </p:cNvPr>
          <p:cNvPicPr>
            <a:picLocks noChangeAspect="1"/>
          </p:cNvPicPr>
          <p:nvPr/>
        </p:nvPicPr>
        <p:blipFill>
          <a:blip r:embed="rId3"/>
          <a:stretch>
            <a:fillRect/>
          </a:stretch>
        </p:blipFill>
        <p:spPr>
          <a:xfrm>
            <a:off x="6640111" y="1006256"/>
            <a:ext cx="2490690" cy="2096886"/>
          </a:xfrm>
          <a:prstGeom prst="rect">
            <a:avLst/>
          </a:prstGeom>
          <a:ln>
            <a:noFill/>
          </a:ln>
          <a:effectLst>
            <a:outerShdw blurRad="292100" dist="139700" dir="2700000" algn="tl" rotWithShape="0">
              <a:srgbClr val="333333">
                <a:alpha val="65000"/>
              </a:srgbClr>
            </a:outerShdw>
          </a:effectLst>
        </p:spPr>
      </p:pic>
      <p:pic>
        <p:nvPicPr>
          <p:cNvPr id="9" name="Picture 8" descr="I Just Forgot (Mercer Mayer's Little Critter (Pb)) : Mayer ...">
            <a:extLst>
              <a:ext uri="{FF2B5EF4-FFF2-40B4-BE49-F238E27FC236}">
                <a16:creationId xmlns:a16="http://schemas.microsoft.com/office/drawing/2014/main" id="{B404A597-A5FC-42AB-BEF6-C3CFB45A2A79}"/>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9395922" y="1006256"/>
            <a:ext cx="2105115" cy="2109824"/>
          </a:xfrm>
          <a:prstGeom prst="rect">
            <a:avLst/>
          </a:prstGeom>
          <a:ln>
            <a:noFill/>
          </a:ln>
          <a:effectLst>
            <a:outerShdw blurRad="292100" dist="139700" dir="2700000" algn="tl" rotWithShape="0">
              <a:srgbClr val="333333">
                <a:alpha val="65000"/>
              </a:srgbClr>
            </a:outerShdw>
          </a:effectLst>
        </p:spPr>
      </p:pic>
      <p:pic>
        <p:nvPicPr>
          <p:cNvPr id="11" name="Picture 10" descr="A Chair for My Mother (Reading Rainbow Books) : Williams ...">
            <a:extLst>
              <a:ext uri="{FF2B5EF4-FFF2-40B4-BE49-F238E27FC236}">
                <a16:creationId xmlns:a16="http://schemas.microsoft.com/office/drawing/2014/main" id="{C2E684EB-3486-892C-1CB7-44A19246DECA}"/>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6640111" y="3387142"/>
            <a:ext cx="2490690" cy="2005925"/>
          </a:xfrm>
          <a:prstGeom prst="rect">
            <a:avLst/>
          </a:prstGeom>
          <a:ln>
            <a:noFill/>
          </a:ln>
          <a:effectLst>
            <a:outerShdw blurRad="292100" dist="139700" dir="2700000" algn="tl" rotWithShape="0">
              <a:srgbClr val="333333">
                <a:alpha val="65000"/>
              </a:srgbClr>
            </a:outerShdw>
          </a:effectLst>
        </p:spPr>
      </p:pic>
      <p:sp>
        <p:nvSpPr>
          <p:cNvPr id="12" name="Title 1">
            <a:extLst>
              <a:ext uri="{FF2B5EF4-FFF2-40B4-BE49-F238E27FC236}">
                <a16:creationId xmlns:a16="http://schemas.microsoft.com/office/drawing/2014/main" id="{D6BC50B7-175D-221E-8531-B85849104156}"/>
              </a:ext>
            </a:extLst>
          </p:cNvPr>
          <p:cNvSpPr txBox="1">
            <a:spLocks/>
          </p:cNvSpPr>
          <p:nvPr/>
        </p:nvSpPr>
        <p:spPr>
          <a:xfrm>
            <a:off x="223095" y="1702062"/>
            <a:ext cx="6387973" cy="388756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457200" indent="-457200">
              <a:lnSpc>
                <a:spcPct val="107000"/>
              </a:lnSpc>
              <a:spcAft>
                <a:spcPts val="800"/>
              </a:spcAft>
              <a:buFont typeface="Arial" panose="020B0604020202020204" pitchFamily="34" charset="0"/>
              <a:buChar char="•"/>
            </a:pPr>
            <a:r>
              <a:rPr lang="en-GB" sz="2400" dirty="0">
                <a:latin typeface="Open sans" panose="020B0606030504020204" pitchFamily="34" charset="0"/>
                <a:ea typeface="Open sans" panose="020B0606030504020204" pitchFamily="34" charset="0"/>
                <a:cs typeface="Open sans" panose="020B0606030504020204" pitchFamily="34" charset="0"/>
              </a:rPr>
              <a:t>‘Five Minutes Peace’ by Jill Murphy</a:t>
            </a:r>
          </a:p>
          <a:p>
            <a:pPr marL="457200" indent="-457200">
              <a:lnSpc>
                <a:spcPct val="107000"/>
              </a:lnSpc>
              <a:spcAft>
                <a:spcPts val="800"/>
              </a:spcAft>
              <a:buFont typeface="Arial" panose="020B0604020202020204" pitchFamily="34" charset="0"/>
              <a:buChar char="•"/>
            </a:pPr>
            <a:endParaRPr lang="en-GB" sz="2400" dirty="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07000"/>
              </a:lnSpc>
              <a:spcAft>
                <a:spcPts val="800"/>
              </a:spcAft>
              <a:buFont typeface="Arial" panose="020B0604020202020204" pitchFamily="34" charset="0"/>
              <a:buChar char="•"/>
            </a:pPr>
            <a:r>
              <a:rPr lang="en-GB" sz="2400" dirty="0">
                <a:latin typeface="Open sans" panose="020B0606030504020204" pitchFamily="34" charset="0"/>
                <a:ea typeface="Open sans" panose="020B0606030504020204" pitchFamily="34" charset="0"/>
                <a:cs typeface="Open sans" panose="020B0606030504020204" pitchFamily="34" charset="0"/>
              </a:rPr>
              <a:t>‘A Chair for My Mother’ by Vera B. Williams</a:t>
            </a:r>
          </a:p>
          <a:p>
            <a:pPr marL="457200" indent="-457200">
              <a:lnSpc>
                <a:spcPct val="107000"/>
              </a:lnSpc>
              <a:spcAft>
                <a:spcPts val="800"/>
              </a:spcAft>
              <a:buFont typeface="Arial" panose="020B0604020202020204" pitchFamily="34" charset="0"/>
              <a:buChar char="•"/>
            </a:pPr>
            <a:endParaRPr lang="en-GB" sz="2400" dirty="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07000"/>
              </a:lnSpc>
              <a:spcAft>
                <a:spcPts val="800"/>
              </a:spcAft>
              <a:buFont typeface="Arial" panose="020B0604020202020204" pitchFamily="34" charset="0"/>
              <a:buChar char="•"/>
            </a:pPr>
            <a:r>
              <a:rPr lang="en-GB" sz="2400" dirty="0">
                <a:latin typeface="Open sans" panose="020B0606030504020204" pitchFamily="34" charset="0"/>
                <a:ea typeface="Open sans" panose="020B0606030504020204" pitchFamily="34" charset="0"/>
                <a:cs typeface="Open sans" panose="020B0606030504020204" pitchFamily="34" charset="0"/>
              </a:rPr>
              <a:t>‘I Just Forgot’ by Mercer Mayer </a:t>
            </a:r>
          </a:p>
          <a:p>
            <a:pPr marL="457200" indent="-457200">
              <a:lnSpc>
                <a:spcPct val="107000"/>
              </a:lnSpc>
              <a:spcAft>
                <a:spcPts val="800"/>
              </a:spcAft>
              <a:buFont typeface="Arial" panose="020B0604020202020204" pitchFamily="34" charset="0"/>
              <a:buChar char="•"/>
            </a:pPr>
            <a:endParaRPr lang="en-GB" sz="2400" dirty="0">
              <a:latin typeface="Open sans" panose="020B0606030504020204" pitchFamily="34" charset="0"/>
              <a:ea typeface="Open sans" panose="020B0606030504020204" pitchFamily="34" charset="0"/>
              <a:cs typeface="Open sans" panose="020B0606030504020204" pitchFamily="34" charset="0"/>
            </a:endParaRPr>
          </a:p>
          <a:p>
            <a:pPr marL="457200" indent="-457200">
              <a:lnSpc>
                <a:spcPct val="107000"/>
              </a:lnSpc>
              <a:spcAft>
                <a:spcPts val="800"/>
              </a:spcAft>
              <a:buFont typeface="Arial" panose="020B0604020202020204" pitchFamily="34" charset="0"/>
              <a:buChar char="•"/>
            </a:pPr>
            <a:r>
              <a:rPr lang="en-GB" sz="2400" dirty="0">
                <a:latin typeface="Open sans" panose="020B0606030504020204" pitchFamily="34" charset="0"/>
                <a:ea typeface="Open sans" panose="020B0606030504020204" pitchFamily="34" charset="0"/>
                <a:cs typeface="Open sans" panose="020B0606030504020204" pitchFamily="34" charset="0"/>
              </a:rPr>
              <a:t>‘Peace at Last’ by Jill Murphy </a:t>
            </a:r>
          </a:p>
        </p:txBody>
      </p:sp>
      <p:pic>
        <p:nvPicPr>
          <p:cNvPr id="18" name="Picture 17">
            <a:extLst>
              <a:ext uri="{FF2B5EF4-FFF2-40B4-BE49-F238E27FC236}">
                <a16:creationId xmlns:a16="http://schemas.microsoft.com/office/drawing/2014/main" id="{40B60E69-BFD4-DF03-9DAD-8412FE6A100B}"/>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9430428" y="3345588"/>
            <a:ext cx="2036105" cy="204747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331082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01163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DE2D200-95F2-624C-EC59-793B398E6F6A}"/>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05A6BF3B-0F36-E3B1-50F5-07E6E355FF76}"/>
              </a:ext>
            </a:extLst>
          </p:cNvPr>
          <p:cNvSpPr txBox="1">
            <a:spLocks/>
          </p:cNvSpPr>
          <p:nvPr/>
        </p:nvSpPr>
        <p:spPr>
          <a:xfrm>
            <a:off x="185355" y="145699"/>
            <a:ext cx="11419200" cy="669188"/>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7000"/>
              </a:lnSpc>
              <a:spcBef>
                <a:spcPct val="0"/>
              </a:spcBef>
              <a:spcAft>
                <a:spcPts val="80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Teacher slide – FAQs</a:t>
            </a:r>
            <a:endParaRPr kumimoji="0" lang="en-GB" sz="3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
        <p:nvSpPr>
          <p:cNvPr id="2" name="TextBox 1">
            <a:extLst>
              <a:ext uri="{FF2B5EF4-FFF2-40B4-BE49-F238E27FC236}">
                <a16:creationId xmlns:a16="http://schemas.microsoft.com/office/drawing/2014/main" id="{D413421D-1BCD-9599-5494-1B7AFC1B3481}"/>
              </a:ext>
            </a:extLst>
          </p:cNvPr>
          <p:cNvSpPr txBox="1"/>
          <p:nvPr/>
        </p:nvSpPr>
        <p:spPr>
          <a:xfrm>
            <a:off x="239141" y="1018087"/>
            <a:ext cx="11821292" cy="558614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solidFill>
                  <a:prstClr val="black"/>
                </a:solidFill>
                <a:latin typeface="Open Sans" panose="020B0606030504020204" pitchFamily="34" charset="0"/>
                <a:ea typeface="Open Sans" panose="020B0606030504020204" pitchFamily="34" charset="0"/>
                <a:cs typeface="Open Sans" panose="020B0606030504020204" pitchFamily="34" charset="0"/>
              </a:rPr>
              <a:t>How can I show I care at home?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You can use kind words and manners like ‘please’ and ‘thanks’, help to tidy up your toys, and listen when someone is talking. Little acts of kindness help people feel happy and cared for.</a:t>
            </a:r>
            <a:endParaRPr kumimoji="0" lang="en-GB"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What can I do if I feel angry at home?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Open Sans" panose="020B0606030504020204" pitchFamily="34" charset="0"/>
                <a:ea typeface="Open Sans" panose="020B0606030504020204" pitchFamily="34" charset="0"/>
                <a:cs typeface="Open Sans" panose="020B0606030504020204" pitchFamily="34" charset="0"/>
              </a:rPr>
              <a:t>It's okay to feel angry sometimes. Take some deep breaths or go to a quiet place to help you calm down. When you are ready, tell a grown-up how you are feeling so they can help you.</a:t>
            </a:r>
            <a:endParaRPr lang="en-GB"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a:p>
            <a:pPr lvl="0">
              <a:defRPr/>
            </a:pPr>
            <a:r>
              <a:rPr lang="en-GB" b="1" dirty="0">
                <a:solidFill>
                  <a:prstClr val="black"/>
                </a:solidFill>
                <a:latin typeface="Open Sans" panose="020B0606030504020204" pitchFamily="34" charset="0"/>
                <a:ea typeface="Open Sans" panose="020B0606030504020204" pitchFamily="34" charset="0"/>
                <a:cs typeface="Open Sans" panose="020B0606030504020204" pitchFamily="34" charset="0"/>
              </a:rPr>
              <a:t>My brother or sister won’t let me play with them. What should I do?</a:t>
            </a:r>
          </a:p>
          <a:p>
            <a:pPr lvl="0">
              <a:defRPr/>
            </a:pPr>
            <a:r>
              <a:rPr lang="en-US" dirty="0">
                <a:solidFill>
                  <a:prstClr val="black"/>
                </a:solidFill>
                <a:latin typeface="Open Sans" panose="020B0606030504020204" pitchFamily="34" charset="0"/>
                <a:ea typeface="Open Sans" panose="020B0606030504020204" pitchFamily="34" charset="0"/>
                <a:cs typeface="Open Sans" panose="020B0606030504020204" pitchFamily="34" charset="0"/>
              </a:rPr>
              <a:t>You can ask nicely if you can play. If they say no, that's okay. You can find something else to play with and ask again later. If you feel sad, tell a grown-up you trust.</a:t>
            </a:r>
          </a:p>
          <a:p>
            <a:pPr lvl="0">
              <a:defRPr/>
            </a:pPr>
            <a:endParaRPr lang="en-US"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lvl="0">
              <a:defRPr/>
            </a:pPr>
            <a:r>
              <a:rPr lang="en-US" b="1" dirty="0">
                <a:solidFill>
                  <a:prstClr val="black"/>
                </a:solidFill>
                <a:latin typeface="Open Sans" panose="020B0606030504020204" pitchFamily="34" charset="0"/>
                <a:ea typeface="Open Sans" panose="020B0606030504020204" pitchFamily="34" charset="0"/>
                <a:cs typeface="Open Sans" panose="020B0606030504020204" pitchFamily="34" charset="0"/>
              </a:rPr>
              <a:t>What if I forget to say thank you?</a:t>
            </a:r>
          </a:p>
          <a:p>
            <a:pPr lvl="0">
              <a:defRPr/>
            </a:pPr>
            <a:r>
              <a:rPr lang="en-US" dirty="0">
                <a:solidFill>
                  <a:prstClr val="black"/>
                </a:solidFill>
                <a:latin typeface="Open Sans" panose="020B0606030504020204" pitchFamily="34" charset="0"/>
                <a:ea typeface="Open Sans" panose="020B0606030504020204" pitchFamily="34" charset="0"/>
                <a:cs typeface="Open Sans" panose="020B0606030504020204" pitchFamily="34" charset="0"/>
              </a:rPr>
              <a:t>That’s okay to forget sometimes. It is never too late to say thank you so tell the person you want to thank when you have remembered. </a:t>
            </a:r>
          </a:p>
          <a:p>
            <a:pPr lvl="0">
              <a:defRPr/>
            </a:pPr>
            <a:endParaRPr lang="en-GB"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lvl="0">
              <a:defRPr/>
            </a:pPr>
            <a:r>
              <a:rPr lang="en-GB" b="1" dirty="0">
                <a:solidFill>
                  <a:prstClr val="black"/>
                </a:solidFill>
                <a:latin typeface="Open Sans" panose="020B0606030504020204" pitchFamily="34" charset="0"/>
                <a:ea typeface="Open Sans" panose="020B0606030504020204" pitchFamily="34" charset="0"/>
                <a:cs typeface="Open Sans" panose="020B0606030504020204" pitchFamily="34" charset="0"/>
              </a:rPr>
              <a:t>I’m worried about something at home. What should I do? </a:t>
            </a:r>
          </a:p>
          <a:p>
            <a:pPr lvl="0">
              <a:defRPr/>
            </a:pPr>
            <a:r>
              <a:rPr lang="en-US" dirty="0">
                <a:solidFill>
                  <a:prstClr val="black"/>
                </a:solidFill>
                <a:latin typeface="Open Sans" panose="020B0606030504020204" pitchFamily="34" charset="0"/>
                <a:ea typeface="Open Sans" panose="020B0606030504020204" pitchFamily="34" charset="0"/>
                <a:cs typeface="Open Sans" panose="020B0606030504020204" pitchFamily="34" charset="0"/>
              </a:rPr>
              <a:t>If you are worried, tell an adult you trust. You could tell a parent, carer, or teacher. Grown-ups can help you and listen to how you are feeling.</a:t>
            </a:r>
            <a:endParaRPr lang="en-GB"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500" b="1"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577445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6A99C96D-E9B1-41A7-82FD-190A1F26198A}"/>
              </a:ext>
            </a:extLst>
          </p:cNvPr>
          <p:cNvSpPr>
            <a:spLocks noGrp="1"/>
          </p:cNvSpPr>
          <p:nvPr>
            <p:ph type="subTitle" idx="1"/>
          </p:nvPr>
        </p:nvSpPr>
        <p:spPr>
          <a:xfrm>
            <a:off x="1524000" y="3055280"/>
            <a:ext cx="9144000" cy="1655762"/>
          </a:xfrm>
        </p:spPr>
        <p:txBody>
          <a:bodyPr>
            <a:normAutofit/>
          </a:bodyPr>
          <a:lstStyle/>
          <a:p>
            <a:pPr algn="l"/>
            <a:r>
              <a:rPr lang="en-GB" sz="5600" dirty="0">
                <a:solidFill>
                  <a:schemeClr val="bg1"/>
                </a:solidFill>
                <a:latin typeface="Open Sans" panose="020B0606030504020204" pitchFamily="34" charset="0"/>
                <a:ea typeface="Open Sans" panose="020B0606030504020204" pitchFamily="34" charset="0"/>
                <a:cs typeface="Open Sans" panose="020B0606030504020204" pitchFamily="34" charset="0"/>
              </a:rPr>
              <a:t>How can we show care at home? </a:t>
            </a:r>
          </a:p>
        </p:txBody>
      </p:sp>
    </p:spTree>
    <p:extLst>
      <p:ext uri="{BB962C8B-B14F-4D97-AF65-F5344CB8AC3E}">
        <p14:creationId xmlns:p14="http://schemas.microsoft.com/office/powerpoint/2010/main" val="1841099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F592CB-DD02-64BB-6636-D65254E4DE11}"/>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EABCBCC6-2C73-7204-B21B-1D314409FF0C}"/>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Ground rules (4 mins)</a:t>
            </a:r>
          </a:p>
        </p:txBody>
      </p:sp>
      <p:pic>
        <p:nvPicPr>
          <p:cNvPr id="8" name="Picture 7" descr="A cartoon of a lizard on a wheel chair&#10;&#10;AI-generated content may be incorrect.">
            <a:extLst>
              <a:ext uri="{FF2B5EF4-FFF2-40B4-BE49-F238E27FC236}">
                <a16:creationId xmlns:a16="http://schemas.microsoft.com/office/drawing/2014/main" id="{E5D5093D-CA32-A458-7C3E-6C0299FC8814}"/>
              </a:ext>
            </a:extLst>
          </p:cNvPr>
          <p:cNvPicPr>
            <a:picLocks noChangeAspect="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a:ext>
            </a:extLst>
          </a:blip>
          <a:stretch>
            <a:fillRect/>
          </a:stretch>
        </p:blipFill>
        <p:spPr>
          <a:xfrm>
            <a:off x="179294" y="2654125"/>
            <a:ext cx="6095079" cy="3241707"/>
          </a:xfrm>
          <a:prstGeom prst="rect">
            <a:avLst/>
          </a:prstGeom>
        </p:spPr>
      </p:pic>
      <p:sp>
        <p:nvSpPr>
          <p:cNvPr id="9" name="Rectangle: Rounded Corners 8">
            <a:extLst>
              <a:ext uri="{FF2B5EF4-FFF2-40B4-BE49-F238E27FC236}">
                <a16:creationId xmlns:a16="http://schemas.microsoft.com/office/drawing/2014/main" id="{3D5AAFB2-6690-87CC-AB9B-E1E46F0ECF42}"/>
              </a:ext>
            </a:extLst>
          </p:cNvPr>
          <p:cNvSpPr/>
          <p:nvPr/>
        </p:nvSpPr>
        <p:spPr>
          <a:xfrm>
            <a:off x="191209" y="1102424"/>
            <a:ext cx="11809583" cy="631413"/>
          </a:xfrm>
          <a:prstGeom prst="roundRect">
            <a:avLst/>
          </a:prstGeom>
          <a:solidFill>
            <a:schemeClr val="bg1"/>
          </a:solidFill>
          <a:ln w="571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GB"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Let’s create some ground rules for our lesson. </a:t>
            </a:r>
            <a:endParaRPr kumimoji="0" lang="en-GB" sz="2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ectangle: Rounded Corners 9">
            <a:extLst>
              <a:ext uri="{FF2B5EF4-FFF2-40B4-BE49-F238E27FC236}">
                <a16:creationId xmlns:a16="http://schemas.microsoft.com/office/drawing/2014/main" id="{6ADF689D-E0CC-BB20-DA11-54A14375ABBF}"/>
              </a:ext>
            </a:extLst>
          </p:cNvPr>
          <p:cNvSpPr/>
          <p:nvPr/>
        </p:nvSpPr>
        <p:spPr>
          <a:xfrm>
            <a:off x="4954136" y="2014720"/>
            <a:ext cx="6968923" cy="3881112"/>
          </a:xfrm>
          <a:prstGeom prst="roundRect">
            <a:avLst>
              <a:gd name="adj" fmla="val 12160"/>
            </a:avLst>
          </a:prstGeom>
          <a:solidFill>
            <a:schemeClr val="accent2">
              <a:lumMod val="20000"/>
              <a:lumOff val="80000"/>
            </a:schemeClr>
          </a:solidFill>
          <a:ln w="57150">
            <a:noFill/>
          </a:ln>
        </p:spPr>
        <p:style>
          <a:lnRef idx="2">
            <a:schemeClr val="accent1">
              <a:shade val="15000"/>
            </a:schemeClr>
          </a:lnRef>
          <a:fillRef idx="1">
            <a:schemeClr val="accent1"/>
          </a:fillRef>
          <a:effectRef idx="0">
            <a:schemeClr val="accent1"/>
          </a:effectRef>
          <a:fontRef idx="minor">
            <a:schemeClr val="lt1"/>
          </a:fontRef>
        </p:style>
        <p:txBody>
          <a:bodyPr tIns="0" bIns="216000" rtlCol="0" anchor="ctr"/>
          <a:lstStyle/>
          <a:p>
            <a:pPr marL="342900" marR="0" lvl="0" indent="-342900" algn="ctr" defTabSz="914400" rtl="0" eaLnBrk="1" fontAlgn="auto" latinLnBrk="0" hangingPunct="1">
              <a:lnSpc>
                <a:spcPct val="18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_________________________________________</a:t>
            </a:r>
          </a:p>
          <a:p>
            <a:pPr marL="342900" marR="0" lvl="0" indent="-342900" algn="ctr" defTabSz="914400" rtl="0" eaLnBrk="1" fontAlgn="auto" latinLnBrk="0" hangingPunct="1">
              <a:lnSpc>
                <a:spcPct val="18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_________________________________________</a:t>
            </a:r>
          </a:p>
          <a:p>
            <a:pPr marL="342900" marR="0" lvl="0" indent="-342900" algn="ctr" defTabSz="914400" rtl="0" eaLnBrk="1" fontAlgn="auto" latinLnBrk="0" hangingPunct="1">
              <a:lnSpc>
                <a:spcPct val="18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_________________________________________</a:t>
            </a:r>
          </a:p>
          <a:p>
            <a:pPr marL="342900" marR="0" lvl="0" indent="-342900" algn="ctr" defTabSz="914400" rtl="0" eaLnBrk="1" fontAlgn="auto" latinLnBrk="0" hangingPunct="1">
              <a:lnSpc>
                <a:spcPct val="18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_________________________________________</a:t>
            </a:r>
          </a:p>
          <a:p>
            <a:pPr marL="342900" marR="0" lvl="0" indent="-342900" algn="ctr" defTabSz="914400" rtl="0" eaLnBrk="1" fontAlgn="auto" latinLnBrk="0" hangingPunct="1">
              <a:lnSpc>
                <a:spcPct val="180000"/>
              </a:lnSpc>
              <a:spcBef>
                <a:spcPts val="0"/>
              </a:spcBef>
              <a:spcAft>
                <a:spcPts val="0"/>
              </a:spcAft>
              <a:buClrTx/>
              <a:buSzTx/>
              <a:buFont typeface="Arial" panose="020B0604020202020204" pitchFamily="34" charset="0"/>
              <a:buChar char="•"/>
              <a:tabLst/>
              <a:defRPr/>
            </a:pPr>
            <a:r>
              <a:rPr kumimoji="0" lang="en-GB" sz="24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_________________________________________</a:t>
            </a:r>
          </a:p>
        </p:txBody>
      </p:sp>
    </p:spTree>
    <p:extLst>
      <p:ext uri="{BB962C8B-B14F-4D97-AF65-F5344CB8AC3E}">
        <p14:creationId xmlns:p14="http://schemas.microsoft.com/office/powerpoint/2010/main" val="1461445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Isosceles Triangle 11">
            <a:extLst>
              <a:ext uri="{FF2B5EF4-FFF2-40B4-BE49-F238E27FC236}">
                <a16:creationId xmlns:a16="http://schemas.microsoft.com/office/drawing/2014/main" id="{5DA134B7-A53D-B4BD-A526-CF03A47ABC10}"/>
              </a:ext>
            </a:extLst>
          </p:cNvPr>
          <p:cNvSpPr/>
          <p:nvPr/>
        </p:nvSpPr>
        <p:spPr>
          <a:xfrm rot="6348536">
            <a:off x="8844483" y="2635292"/>
            <a:ext cx="500796" cy="1541192"/>
          </a:xfrm>
          <a:prstGeom prst="triangle">
            <a:avLst/>
          </a:prstGeom>
          <a:solidFill>
            <a:schemeClr val="accent3">
              <a:lumMod val="20000"/>
              <a:lumOff val="80000"/>
            </a:schemeClr>
          </a:solidFill>
          <a:ln>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 name="TextBox 1">
            <a:extLst>
              <a:ext uri="{FF2B5EF4-FFF2-40B4-BE49-F238E27FC236}">
                <a16:creationId xmlns:a16="http://schemas.microsoft.com/office/drawing/2014/main" id="{FA53F899-AD50-32D5-0F1C-0F5C4DFB5625}"/>
              </a:ext>
            </a:extLst>
          </p:cNvPr>
          <p:cNvSpPr txBox="1"/>
          <p:nvPr/>
        </p:nvSpPr>
        <p:spPr>
          <a:xfrm>
            <a:off x="179294" y="430306"/>
            <a:ext cx="1174376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Story time (</a:t>
            </a:r>
            <a:r>
              <a:rPr lang="en-GB" sz="3200" b="1" dirty="0">
                <a:solidFill>
                  <a:prstClr val="black"/>
                </a:solidFill>
                <a:latin typeface="Open Sans" panose="020B0606030504020204"/>
              </a:rPr>
              <a:t>8</a:t>
            </a:r>
            <a:r>
              <a:rPr kumimoji="0" lang="en-GB" sz="3200" b="1" i="0" u="none" strike="noStrike" kern="1200" cap="none" spc="0" normalizeH="0" baseline="0" noProof="0" dirty="0">
                <a:ln>
                  <a:noFill/>
                </a:ln>
                <a:solidFill>
                  <a:prstClr val="black"/>
                </a:solidFill>
                <a:effectLst/>
                <a:uLnTx/>
                <a:uFillTx/>
                <a:latin typeface="Open Sans" panose="020B0606030504020204"/>
                <a:ea typeface="+mn-ea"/>
                <a:cs typeface="+mn-cs"/>
              </a:rPr>
              <a:t> min)</a:t>
            </a:r>
          </a:p>
        </p:txBody>
      </p:sp>
      <p:sp>
        <p:nvSpPr>
          <p:cNvPr id="8" name="Rectangle: Rounded Corners 7">
            <a:extLst>
              <a:ext uri="{FF2B5EF4-FFF2-40B4-BE49-F238E27FC236}">
                <a16:creationId xmlns:a16="http://schemas.microsoft.com/office/drawing/2014/main" id="{D8273E87-39BC-5A87-CBF9-A8D6FD322D28}"/>
              </a:ext>
            </a:extLst>
          </p:cNvPr>
          <p:cNvSpPr/>
          <p:nvPr/>
        </p:nvSpPr>
        <p:spPr>
          <a:xfrm>
            <a:off x="388192" y="1117115"/>
            <a:ext cx="11415616" cy="818014"/>
          </a:xfrm>
          <a:prstGeom prst="roundRect">
            <a:avLst/>
          </a:prstGeom>
          <a:solidFill>
            <a:schemeClr val="bg1"/>
          </a:solidFill>
          <a:ln w="57150">
            <a:solidFill>
              <a:srgbClr val="FFAF67"/>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We are going to listen to a story called ‘</a:t>
            </a:r>
            <a:r>
              <a:rPr lang="en-US" sz="2200" dirty="0">
                <a:solidFill>
                  <a:prstClr val="black"/>
                </a:solidFill>
                <a:latin typeface="Open Sans" panose="020B0606030504020204" pitchFamily="34" charset="0"/>
                <a:ea typeface="Open Sans" panose="020B0606030504020204" pitchFamily="34" charset="0"/>
                <a:cs typeface="Open Sans" panose="020B0606030504020204" pitchFamily="34" charset="0"/>
              </a:rPr>
              <a:t>Dad Fell Asleep At The Table!</a:t>
            </a: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a:t>
            </a:r>
          </a:p>
        </p:txBody>
      </p:sp>
      <p:pic>
        <p:nvPicPr>
          <p:cNvPr id="10" name="Picture 9" descr="A cartoon of a frog holding a book&#10;&#10;AI-generated content may be incorrect.">
            <a:extLst>
              <a:ext uri="{FF2B5EF4-FFF2-40B4-BE49-F238E27FC236}">
                <a16:creationId xmlns:a16="http://schemas.microsoft.com/office/drawing/2014/main" id="{75439714-7CE5-D677-1970-E5AAFE2629D3}"/>
              </a:ext>
            </a:extLst>
          </p:cNvPr>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8859848" y="2722761"/>
            <a:ext cx="3555240" cy="3555240"/>
          </a:xfrm>
          <a:prstGeom prst="rect">
            <a:avLst/>
          </a:prstGeom>
        </p:spPr>
      </p:pic>
      <p:sp>
        <p:nvSpPr>
          <p:cNvPr id="11" name="Rectangle: Rounded Corners 10">
            <a:extLst>
              <a:ext uri="{FF2B5EF4-FFF2-40B4-BE49-F238E27FC236}">
                <a16:creationId xmlns:a16="http://schemas.microsoft.com/office/drawing/2014/main" id="{A7046BC1-AB84-267F-C39D-15CA3452C019}"/>
              </a:ext>
            </a:extLst>
          </p:cNvPr>
          <p:cNvSpPr/>
          <p:nvPr/>
        </p:nvSpPr>
        <p:spPr>
          <a:xfrm>
            <a:off x="4491614" y="2143175"/>
            <a:ext cx="4129872" cy="2017486"/>
          </a:xfrm>
          <a:prstGeom prst="roundRect">
            <a:avLst/>
          </a:prstGeom>
          <a:solidFill>
            <a:schemeClr val="accent3">
              <a:lumMod val="20000"/>
              <a:lumOff val="80000"/>
            </a:schemeClr>
          </a:solidFill>
          <a:ln w="57150">
            <a:solidFill>
              <a:schemeClr val="accent3">
                <a:lumMod val="20000"/>
                <a:lumOff val="80000"/>
              </a:schemeClr>
            </a:solidFill>
          </a:ln>
        </p:spPr>
        <p:style>
          <a:lnRef idx="2">
            <a:schemeClr val="accent1">
              <a:shade val="15000"/>
            </a:schemeClr>
          </a:lnRef>
          <a:fillRef idx="1">
            <a:schemeClr val="accent1"/>
          </a:fillRef>
          <a:effectRef idx="0">
            <a:schemeClr val="accent1"/>
          </a:effectRef>
          <a:fontRef idx="minor">
            <a:schemeClr val="lt1"/>
          </a:fontRef>
        </p:style>
        <p:txBody>
          <a:bodyPr tIns="0"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200" b="0" i="0" u="none" strike="noStrike" kern="1200" cap="none" spc="0" normalizeH="0" baseline="0" noProof="0" dirty="0">
                <a:ln>
                  <a:noFill/>
                </a:ln>
                <a:solidFill>
                  <a:prstClr val="black"/>
                </a:solidFill>
                <a:effectLst/>
                <a:uLnTx/>
                <a:uFillTx/>
                <a:latin typeface="Open Sans" panose="020B0606030504020204" pitchFamily="34" charset="0"/>
                <a:ea typeface="Open Sans" panose="020B0606030504020204" pitchFamily="34" charset="0"/>
                <a:cs typeface="Open Sans" panose="020B0606030504020204" pitchFamily="34" charset="0"/>
              </a:rPr>
              <a:t>What do you think the story will be about? </a:t>
            </a:r>
          </a:p>
        </p:txBody>
      </p:sp>
      <p:pic>
        <p:nvPicPr>
          <p:cNvPr id="5" name="Picture 4">
            <a:extLst>
              <a:ext uri="{FF2B5EF4-FFF2-40B4-BE49-F238E27FC236}">
                <a16:creationId xmlns:a16="http://schemas.microsoft.com/office/drawing/2014/main" id="{1174F4E1-F0C1-F53B-C7C8-29F8DFE75318}"/>
              </a:ext>
            </a:extLst>
          </p:cNvPr>
          <p:cNvPicPr>
            <a:picLocks noChangeAspect="1"/>
          </p:cNvPicPr>
          <p:nvPr/>
        </p:nvPicPr>
        <p:blipFill>
          <a:blip r:embed="rId4" cstate="print">
            <a:extLst>
              <a:ext uri="{28A0092B-C50C-407E-A947-70E740481C1C}">
                <a14:useLocalDpi xmlns:a14="http://schemas.microsoft.com/office/drawing/2010/main"/>
              </a:ext>
            </a:extLst>
          </a:blip>
          <a:srcRect/>
          <a:stretch>
            <a:fillRect/>
          </a:stretch>
        </p:blipFill>
        <p:spPr>
          <a:xfrm>
            <a:off x="832692" y="2037163"/>
            <a:ext cx="3119835" cy="3936240"/>
          </a:xfrm>
          <a:prstGeom prst="rect">
            <a:avLst/>
          </a:prstGeom>
        </p:spPr>
      </p:pic>
    </p:spTree>
    <p:extLst>
      <p:ext uri="{BB962C8B-B14F-4D97-AF65-F5344CB8AC3E}">
        <p14:creationId xmlns:p14="http://schemas.microsoft.com/office/powerpoint/2010/main" val="3829674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cstate="print">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528053C-DACB-3F8D-6556-75B6ADE67222}"/>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805978" y="228600"/>
            <a:ext cx="4580044" cy="6400799"/>
          </a:xfrm>
          <a:prstGeom prst="rect">
            <a:avLst/>
          </a:prstGeom>
        </p:spPr>
      </p:pic>
      <p:pic>
        <p:nvPicPr>
          <p:cNvPr id="4" name="Picture 3">
            <a:extLst>
              <a:ext uri="{FF2B5EF4-FFF2-40B4-BE49-F238E27FC236}">
                <a16:creationId xmlns:a16="http://schemas.microsoft.com/office/drawing/2014/main" id="{6BE7A375-5599-D773-E475-C79F728E9B05}"/>
              </a:ext>
            </a:extLst>
          </p:cNvPr>
          <p:cNvPicPr>
            <a:picLocks noChangeAspect="1"/>
          </p:cNvPicPr>
          <p:nvPr/>
        </p:nvPicPr>
        <p:blipFill>
          <a:blip r:embed="rId5" cstate="print">
            <a:extLst>
              <a:ext uri="{28A0092B-C50C-407E-A947-70E740481C1C}">
                <a14:useLocalDpi xmlns:a14="http://schemas.microsoft.com/office/drawing/2010/main"/>
              </a:ext>
            </a:extLst>
          </a:blip>
          <a:srcRect/>
          <a:stretch>
            <a:fillRect/>
          </a:stretch>
        </p:blipFill>
        <p:spPr>
          <a:xfrm>
            <a:off x="4112788" y="1110063"/>
            <a:ext cx="3966423" cy="551933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grpSp>
        <p:nvGrpSpPr>
          <p:cNvPr id="21" name="Group 5">
            <a:extLst>
              <a:ext uri="{FF2B5EF4-FFF2-40B4-BE49-F238E27FC236}">
                <a16:creationId xmlns:a16="http://schemas.microsoft.com/office/drawing/2014/main" id="{4B4223CF-3814-DA3A-C598-2A49C3A6F2F8}"/>
              </a:ext>
            </a:extLst>
          </p:cNvPr>
          <p:cNvGrpSpPr>
            <a:grpSpLocks noGrp="1" noUngrp="1" noRot="1" noMove="1" noResize="1"/>
          </p:cNvGrpSpPr>
          <p:nvPr/>
        </p:nvGrpSpPr>
        <p:grpSpPr>
          <a:xfrm>
            <a:off x="-112094" y="0"/>
            <a:ext cx="12217039" cy="6889520"/>
            <a:chOff x="0" y="0"/>
            <a:chExt cx="24434077" cy="13779040"/>
          </a:xfrm>
        </p:grpSpPr>
        <p:sp>
          <p:nvSpPr>
            <p:cNvPr id="22" name="Freeform 6">
              <a:extLst>
                <a:ext uri="{FF2B5EF4-FFF2-40B4-BE49-F238E27FC236}">
                  <a16:creationId xmlns:a16="http://schemas.microsoft.com/office/drawing/2014/main" id="{872E4CF0-6F2A-B082-8747-90492728C415}"/>
                </a:ext>
              </a:extLst>
            </p:cNvPr>
            <p:cNvSpPr>
              <a:spLocks noGrp="1" noRot="1" noMove="1" noResize="1" noEditPoints="1" noAdjustHandles="1" noChangeArrowheads="1" noChangeShapeType="1"/>
            </p:cNvSpPr>
            <p:nvPr/>
          </p:nvSpPr>
          <p:spPr>
            <a:xfrm>
              <a:off x="0" y="258362"/>
              <a:ext cx="18649211" cy="13520678"/>
            </a:xfrm>
            <a:custGeom>
              <a:avLst/>
              <a:gdLst/>
              <a:ahLst/>
              <a:cxnLst/>
              <a:rect l="l" t="t" r="r" b="b"/>
              <a:pathLst>
                <a:path w="18649211" h="13520678">
                  <a:moveTo>
                    <a:pt x="0" y="0"/>
                  </a:moveTo>
                  <a:lnTo>
                    <a:pt x="18649211" y="0"/>
                  </a:lnTo>
                  <a:lnTo>
                    <a:pt x="18649211" y="13520678"/>
                  </a:lnTo>
                  <a:lnTo>
                    <a:pt x="0" y="13520678"/>
                  </a:lnTo>
                  <a:lnTo>
                    <a:pt x="0" y="0"/>
                  </a:lnTo>
                  <a:close/>
                </a:path>
              </a:pathLst>
            </a:custGeom>
            <a:blipFill>
              <a:blip r:embed="rId3" cstate="screen">
                <a:extLst>
                  <a:ext uri="{28A0092B-C50C-407E-A947-70E740481C1C}">
                    <a14:useLocalDpi xmlns:a14="http://schemas.microsoft.com/office/drawing/2010/main"/>
                  </a:ext>
                </a:extLst>
              </a:blip>
              <a:stretch>
                <a:fillRect/>
              </a:stretch>
            </a:blipFill>
          </p:spPr>
          <p:txBody>
            <a:bodyPr/>
            <a:lstStyle/>
            <a:p>
              <a:endParaRPr lang="en-GB" sz="1200" dirty="0"/>
            </a:p>
          </p:txBody>
        </p:sp>
        <p:sp>
          <p:nvSpPr>
            <p:cNvPr id="23" name="Freeform 7">
              <a:extLst>
                <a:ext uri="{FF2B5EF4-FFF2-40B4-BE49-F238E27FC236}">
                  <a16:creationId xmlns:a16="http://schemas.microsoft.com/office/drawing/2014/main" id="{8076F6D4-E548-A8B8-0AC0-A9ADC23AB2AE}"/>
                </a:ext>
              </a:extLst>
            </p:cNvPr>
            <p:cNvSpPr>
              <a:spLocks noGrp="1" noRot="1" noMove="1" noResize="1" noEditPoints="1" noAdjustHandles="1" noChangeArrowheads="1" noChangeShapeType="1"/>
            </p:cNvSpPr>
            <p:nvPr/>
          </p:nvSpPr>
          <p:spPr>
            <a:xfrm rot="-5400000">
              <a:off x="1202808" y="652994"/>
              <a:ext cx="12605334" cy="13520678"/>
            </a:xfrm>
            <a:custGeom>
              <a:avLst/>
              <a:gdLst/>
              <a:ahLst/>
              <a:cxnLst/>
              <a:rect l="l" t="t" r="r" b="b"/>
              <a:pathLst>
                <a:path w="12605334" h="13520678">
                  <a:moveTo>
                    <a:pt x="0" y="0"/>
                  </a:moveTo>
                  <a:lnTo>
                    <a:pt x="12605334" y="0"/>
                  </a:lnTo>
                  <a:lnTo>
                    <a:pt x="12605334" y="13520678"/>
                  </a:lnTo>
                  <a:lnTo>
                    <a:pt x="0" y="13520678"/>
                  </a:lnTo>
                  <a:lnTo>
                    <a:pt x="0" y="0"/>
                  </a:lnTo>
                  <a:close/>
                </a:path>
              </a:pathLst>
            </a:custGeom>
            <a:blipFill>
              <a:blip r:embed="rId4"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4" name="Freeform 8">
              <a:extLst>
                <a:ext uri="{FF2B5EF4-FFF2-40B4-BE49-F238E27FC236}">
                  <a16:creationId xmlns:a16="http://schemas.microsoft.com/office/drawing/2014/main" id="{1FFD0BC3-494B-9006-EBBA-72B97A33EC7E}"/>
                </a:ext>
              </a:extLst>
            </p:cNvPr>
            <p:cNvSpPr>
              <a:spLocks noGrp="1" noRot="1" noMove="1" noResize="1" noEditPoints="1" noAdjustHandles="1" noChangeArrowheads="1" noChangeShapeType="1"/>
            </p:cNvSpPr>
            <p:nvPr/>
          </p:nvSpPr>
          <p:spPr>
            <a:xfrm rot="-10800000">
              <a:off x="5958976" y="0"/>
              <a:ext cx="18475101" cy="13394448"/>
            </a:xfrm>
            <a:custGeom>
              <a:avLst/>
              <a:gdLst/>
              <a:ahLst/>
              <a:cxnLst/>
              <a:rect l="l" t="t" r="r" b="b"/>
              <a:pathLst>
                <a:path w="18475101" h="13394448">
                  <a:moveTo>
                    <a:pt x="0" y="0"/>
                  </a:moveTo>
                  <a:lnTo>
                    <a:pt x="18475101" y="0"/>
                  </a:lnTo>
                  <a:lnTo>
                    <a:pt x="18475101" y="13394448"/>
                  </a:lnTo>
                  <a:lnTo>
                    <a:pt x="0" y="13394448"/>
                  </a:lnTo>
                  <a:lnTo>
                    <a:pt x="0" y="0"/>
                  </a:lnTo>
                  <a:close/>
                </a:path>
              </a:pathLst>
            </a:custGeom>
            <a:blipFill>
              <a:blip r:embed="rId5"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5" name="Freeform 9">
              <a:extLst>
                <a:ext uri="{FF2B5EF4-FFF2-40B4-BE49-F238E27FC236}">
                  <a16:creationId xmlns:a16="http://schemas.microsoft.com/office/drawing/2014/main" id="{6CB8365A-619A-D445-A613-B9D8C02EAB49}"/>
                </a:ext>
              </a:extLst>
            </p:cNvPr>
            <p:cNvSpPr>
              <a:spLocks noGrp="1" noRot="1" noMove="1" noResize="1" noEditPoints="1" noAdjustHandles="1" noChangeArrowheads="1" noChangeShapeType="1"/>
            </p:cNvSpPr>
            <p:nvPr/>
          </p:nvSpPr>
          <p:spPr>
            <a:xfrm rot="5400000">
              <a:off x="10754849" y="-390948"/>
              <a:ext cx="12487650" cy="13394448"/>
            </a:xfrm>
            <a:custGeom>
              <a:avLst/>
              <a:gdLst/>
              <a:ahLst/>
              <a:cxnLst/>
              <a:rect l="l" t="t" r="r" b="b"/>
              <a:pathLst>
                <a:path w="12487650" h="13394448">
                  <a:moveTo>
                    <a:pt x="0" y="0"/>
                  </a:moveTo>
                  <a:lnTo>
                    <a:pt x="12487650" y="0"/>
                  </a:lnTo>
                  <a:lnTo>
                    <a:pt x="12487650" y="13394448"/>
                  </a:lnTo>
                  <a:lnTo>
                    <a:pt x="0" y="13394448"/>
                  </a:lnTo>
                  <a:lnTo>
                    <a:pt x="0" y="0"/>
                  </a:lnTo>
                  <a:close/>
                </a:path>
              </a:pathLst>
            </a:custGeom>
            <a:blipFill>
              <a:blip r:embed="rId6"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6" name="Freeform 10">
              <a:extLst>
                <a:ext uri="{FF2B5EF4-FFF2-40B4-BE49-F238E27FC236}">
                  <a16:creationId xmlns:a16="http://schemas.microsoft.com/office/drawing/2014/main" id="{224DD410-67E8-D4AC-1693-59B0C93B1664}"/>
                </a:ext>
              </a:extLst>
            </p:cNvPr>
            <p:cNvSpPr>
              <a:spLocks noGrp="1" noRot="1" noMove="1" noResize="1" noEditPoints="1" noAdjustHandles="1" noChangeArrowheads="1" noChangeShapeType="1"/>
            </p:cNvSpPr>
            <p:nvPr/>
          </p:nvSpPr>
          <p:spPr>
            <a:xfrm>
              <a:off x="551050" y="594300"/>
              <a:ext cx="23342103" cy="12848800"/>
            </a:xfrm>
            <a:custGeom>
              <a:avLst/>
              <a:gdLst/>
              <a:ahLst/>
              <a:cxnLst/>
              <a:rect l="l" t="t" r="r" b="b"/>
              <a:pathLst>
                <a:path w="23342103" h="12848800">
                  <a:moveTo>
                    <a:pt x="0" y="0"/>
                  </a:moveTo>
                  <a:lnTo>
                    <a:pt x="23342103" y="0"/>
                  </a:lnTo>
                  <a:lnTo>
                    <a:pt x="23342103" y="12848801"/>
                  </a:lnTo>
                  <a:lnTo>
                    <a:pt x="0" y="12848801"/>
                  </a:lnTo>
                  <a:lnTo>
                    <a:pt x="0" y="0"/>
                  </a:lnTo>
                  <a:close/>
                </a:path>
              </a:pathLst>
            </a:custGeom>
            <a:blipFill>
              <a:blip r:embed="rId7"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7" name="Freeform 11">
              <a:extLst>
                <a:ext uri="{FF2B5EF4-FFF2-40B4-BE49-F238E27FC236}">
                  <a16:creationId xmlns:a16="http://schemas.microsoft.com/office/drawing/2014/main" id="{7E0353AC-45D6-0A15-01D8-5C207FD7FAAD}"/>
                </a:ext>
              </a:extLst>
            </p:cNvPr>
            <p:cNvSpPr>
              <a:spLocks noGrp="1" noRot="1" noMove="1" noResize="1" noEditPoints="1" noAdjustHandles="1" noChangeArrowheads="1" noChangeShapeType="1"/>
            </p:cNvSpPr>
            <p:nvPr/>
          </p:nvSpPr>
          <p:spPr>
            <a:xfrm>
              <a:off x="12416187" y="594300"/>
              <a:ext cx="11671051" cy="12848800"/>
            </a:xfrm>
            <a:custGeom>
              <a:avLst/>
              <a:gdLst/>
              <a:ahLst/>
              <a:cxnLst/>
              <a:rect l="l" t="t" r="r" b="b"/>
              <a:pathLst>
                <a:path w="11671051" h="12848800">
                  <a:moveTo>
                    <a:pt x="0" y="0"/>
                  </a:moveTo>
                  <a:lnTo>
                    <a:pt x="11671052" y="0"/>
                  </a:lnTo>
                  <a:lnTo>
                    <a:pt x="11671052" y="12848801"/>
                  </a:lnTo>
                  <a:lnTo>
                    <a:pt x="0" y="12848801"/>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a:p>
          </p:txBody>
        </p:sp>
        <p:sp>
          <p:nvSpPr>
            <p:cNvPr id="28" name="Freeform 12">
              <a:extLst>
                <a:ext uri="{FF2B5EF4-FFF2-40B4-BE49-F238E27FC236}">
                  <a16:creationId xmlns:a16="http://schemas.microsoft.com/office/drawing/2014/main" id="{5B1AC9DD-45D8-0E1A-F51A-C0D365403691}"/>
                </a:ext>
              </a:extLst>
            </p:cNvPr>
            <p:cNvSpPr>
              <a:spLocks noGrp="1" noRot="1" noMove="1" noResize="1" noEditPoints="1" noAdjustHandles="1" noChangeArrowheads="1" noChangeShapeType="1"/>
            </p:cNvSpPr>
            <p:nvPr/>
          </p:nvSpPr>
          <p:spPr>
            <a:xfrm>
              <a:off x="745136" y="433600"/>
              <a:ext cx="23342103" cy="12848800"/>
            </a:xfrm>
            <a:custGeom>
              <a:avLst/>
              <a:gdLst/>
              <a:ahLst/>
              <a:cxnLst/>
              <a:rect l="l" t="t" r="r" b="b"/>
              <a:pathLst>
                <a:path w="23342103" h="12848800">
                  <a:moveTo>
                    <a:pt x="0" y="0"/>
                  </a:moveTo>
                  <a:lnTo>
                    <a:pt x="23342103" y="0"/>
                  </a:lnTo>
                  <a:lnTo>
                    <a:pt x="23342103" y="12848800"/>
                  </a:lnTo>
                  <a:lnTo>
                    <a:pt x="0" y="12848800"/>
                  </a:lnTo>
                  <a:lnTo>
                    <a:pt x="0" y="0"/>
                  </a:lnTo>
                  <a:close/>
                </a:path>
              </a:pathLst>
            </a:custGeom>
            <a:blipFill>
              <a:blip r:embed="rId9" cstate="screen">
                <a:extLst>
                  <a:ext uri="{28A0092B-C50C-407E-A947-70E740481C1C}">
                    <a14:useLocalDpi xmlns:a14="http://schemas.microsoft.com/office/drawing/2010/main"/>
                  </a:ext>
                </a:extLst>
              </a:blip>
              <a:stretch>
                <a:fillRect/>
              </a:stretch>
            </a:blipFill>
          </p:spPr>
          <p:txBody>
            <a:bodyPr/>
            <a:lstStyle/>
            <a:p>
              <a:endParaRPr lang="en-GB" sz="1200"/>
            </a:p>
          </p:txBody>
        </p:sp>
        <p:sp>
          <p:nvSpPr>
            <p:cNvPr id="29" name="Freeform 13">
              <a:extLst>
                <a:ext uri="{FF2B5EF4-FFF2-40B4-BE49-F238E27FC236}">
                  <a16:creationId xmlns:a16="http://schemas.microsoft.com/office/drawing/2014/main" id="{B1D3E826-1945-09A2-96E1-41311F63BF44}"/>
                </a:ext>
              </a:extLst>
            </p:cNvPr>
            <p:cNvSpPr>
              <a:spLocks noGrp="1" noRot="1" noMove="1" noResize="1" noEditPoints="1" noAdjustHandles="1" noChangeArrowheads="1" noChangeShapeType="1"/>
            </p:cNvSpPr>
            <p:nvPr/>
          </p:nvSpPr>
          <p:spPr>
            <a:xfrm>
              <a:off x="12416187" y="465120"/>
              <a:ext cx="11671051" cy="12848800"/>
            </a:xfrm>
            <a:custGeom>
              <a:avLst/>
              <a:gdLst/>
              <a:ahLst/>
              <a:cxnLst/>
              <a:rect l="l" t="t" r="r" b="b"/>
              <a:pathLst>
                <a:path w="11671051" h="12848800">
                  <a:moveTo>
                    <a:pt x="0" y="0"/>
                  </a:moveTo>
                  <a:lnTo>
                    <a:pt x="11671052" y="0"/>
                  </a:lnTo>
                  <a:lnTo>
                    <a:pt x="11671052" y="12848800"/>
                  </a:lnTo>
                  <a:lnTo>
                    <a:pt x="0" y="12848800"/>
                  </a:lnTo>
                  <a:lnTo>
                    <a:pt x="0" y="0"/>
                  </a:lnTo>
                  <a:close/>
                </a:path>
              </a:pathLst>
            </a:custGeom>
            <a:blipFill>
              <a:blip r:embed="rId8" cstate="screen">
                <a:alphaModFix amt="12000"/>
                <a:extLst>
                  <a:ext uri="{28A0092B-C50C-407E-A947-70E740481C1C}">
                    <a14:useLocalDpi xmlns:a14="http://schemas.microsoft.com/office/drawing/2010/main"/>
                  </a:ext>
                </a:extLst>
              </a:blip>
              <a:stretch>
                <a:fillRect/>
              </a:stretch>
            </a:blipFill>
          </p:spPr>
          <p:txBody>
            <a:bodyPr/>
            <a:lstStyle/>
            <a:p>
              <a:endParaRPr lang="en-GB" sz="1200" dirty="0"/>
            </a:p>
          </p:txBody>
        </p:sp>
      </p:grpSp>
      <p:sp>
        <p:nvSpPr>
          <p:cNvPr id="17" name="TextBox 17"/>
          <p:cNvSpPr txBox="1"/>
          <p:nvPr/>
        </p:nvSpPr>
        <p:spPr>
          <a:xfrm>
            <a:off x="273928" y="996987"/>
            <a:ext cx="5822071" cy="1098121"/>
          </a:xfrm>
          <a:prstGeom prst="rect">
            <a:avLst/>
          </a:prstGeom>
        </p:spPr>
        <p:txBody>
          <a:bodyPr lIns="0" tIns="0" rIns="0" bIns="0" rtlCol="0" anchor="t">
            <a:spAutoFit/>
          </a:bodyPr>
          <a:lstStyle/>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What’s that loud noise?</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Is that snoring in my ear?</a:t>
            </a:r>
          </a:p>
        </p:txBody>
      </p:sp>
      <p:sp>
        <p:nvSpPr>
          <p:cNvPr id="2" name="TextBox 17">
            <a:extLst>
              <a:ext uri="{FF2B5EF4-FFF2-40B4-BE49-F238E27FC236}">
                <a16:creationId xmlns:a16="http://schemas.microsoft.com/office/drawing/2014/main" id="{08C4A0EF-305C-4DFC-0E32-2A6A6AAF3112}"/>
              </a:ext>
            </a:extLst>
          </p:cNvPr>
          <p:cNvSpPr txBox="1"/>
          <p:nvPr/>
        </p:nvSpPr>
        <p:spPr>
          <a:xfrm>
            <a:off x="6142647" y="4655882"/>
            <a:ext cx="5822071" cy="1098121"/>
          </a:xfrm>
          <a:prstGeom prst="rect">
            <a:avLst/>
          </a:prstGeom>
        </p:spPr>
        <p:txBody>
          <a:bodyPr lIns="0" tIns="0" rIns="0" bIns="0" rtlCol="0" anchor="t">
            <a:spAutoFit/>
          </a:bodyPr>
          <a:lstStyle/>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It’s Dad asleep at the table! </a:t>
            </a:r>
          </a:p>
          <a:p>
            <a:pPr algn="ctr">
              <a:lnSpc>
                <a:spcPts val="4533"/>
              </a:lnSpc>
            </a:pPr>
            <a:r>
              <a:rPr lang="en-US" sz="2666" dirty="0">
                <a:solidFill>
                  <a:srgbClr val="000000"/>
                </a:solidFill>
                <a:latin typeface="Open Sans" panose="020B0606030504020204" pitchFamily="34" charset="0"/>
                <a:ea typeface="Open Sans" panose="020B0606030504020204" pitchFamily="34" charset="0"/>
                <a:cs typeface="Open Sans" panose="020B0606030504020204" pitchFamily="34" charset="0"/>
                <a:sym typeface="Open Sans 2 Medium"/>
              </a:rPr>
              <a:t>But why was he here?</a:t>
            </a:r>
          </a:p>
        </p:txBody>
      </p:sp>
      <p:sp>
        <p:nvSpPr>
          <p:cNvPr id="11" name="TextBox 10">
            <a:extLst>
              <a:ext uri="{FF2B5EF4-FFF2-40B4-BE49-F238E27FC236}">
                <a16:creationId xmlns:a16="http://schemas.microsoft.com/office/drawing/2014/main" id="{84E3DED7-630D-A1F0-0F04-F7F283ED9B6F}"/>
              </a:ext>
            </a:extLst>
          </p:cNvPr>
          <p:cNvSpPr txBox="1"/>
          <p:nvPr/>
        </p:nvSpPr>
        <p:spPr>
          <a:xfrm>
            <a:off x="3135086" y="3211677"/>
            <a:ext cx="6502400" cy="369332"/>
          </a:xfrm>
          <a:prstGeom prst="rect">
            <a:avLst/>
          </a:prstGeom>
          <a:noFill/>
        </p:spPr>
        <p:txBody>
          <a:bodyPr wrap="square">
            <a:spAutoFit/>
          </a:bodyPr>
          <a:lstStyle/>
          <a:p>
            <a:endParaRPr lang="en-GB" dirty="0"/>
          </a:p>
        </p:txBody>
      </p:sp>
      <p:grpSp>
        <p:nvGrpSpPr>
          <p:cNvPr id="5" name="Group 4">
            <a:extLst>
              <a:ext uri="{FF2B5EF4-FFF2-40B4-BE49-F238E27FC236}">
                <a16:creationId xmlns:a16="http://schemas.microsoft.com/office/drawing/2014/main" id="{EF891BEA-7A6B-B060-A3B3-BE31F2531C13}"/>
              </a:ext>
            </a:extLst>
          </p:cNvPr>
          <p:cNvGrpSpPr/>
          <p:nvPr/>
        </p:nvGrpSpPr>
        <p:grpSpPr>
          <a:xfrm>
            <a:off x="76402" y="2329334"/>
            <a:ext cx="5649101" cy="4313323"/>
            <a:chOff x="76402" y="2329334"/>
            <a:chExt cx="5649101" cy="4313323"/>
          </a:xfrm>
        </p:grpSpPr>
        <p:pic>
          <p:nvPicPr>
            <p:cNvPr id="13" name="Picture 12">
              <a:extLst>
                <a:ext uri="{FF2B5EF4-FFF2-40B4-BE49-F238E27FC236}">
                  <a16:creationId xmlns:a16="http://schemas.microsoft.com/office/drawing/2014/main" id="{F3EE1890-1782-DA91-2363-65D3709F7D4C}"/>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a:xfrm rot="16760703">
              <a:off x="3390816" y="3950914"/>
              <a:ext cx="2524174" cy="2145200"/>
            </a:xfrm>
            <a:prstGeom prst="rect">
              <a:avLst/>
            </a:prstGeom>
          </p:spPr>
        </p:pic>
        <p:pic>
          <p:nvPicPr>
            <p:cNvPr id="3" name="Picture 2">
              <a:extLst>
                <a:ext uri="{FF2B5EF4-FFF2-40B4-BE49-F238E27FC236}">
                  <a16:creationId xmlns:a16="http://schemas.microsoft.com/office/drawing/2014/main" id="{34DCE365-E75D-79FA-DD68-6DDEB9C07986}"/>
                </a:ext>
              </a:extLst>
            </p:cNvPr>
            <p:cNvPicPr>
              <a:picLocks noChangeAspect="1"/>
            </p:cNvPicPr>
            <p:nvPr/>
          </p:nvPicPr>
          <p:blipFill>
            <a:blip r:embed="rId10" cstate="print">
              <a:extLst>
                <a:ext uri="{28A0092B-C50C-407E-A947-70E740481C1C}">
                  <a14:useLocalDpi xmlns:a14="http://schemas.microsoft.com/office/drawing/2010/main"/>
                </a:ext>
              </a:extLst>
            </a:blip>
            <a:srcRect/>
            <a:stretch>
              <a:fillRect/>
            </a:stretch>
          </p:blipFill>
          <p:spPr>
            <a:xfrm rot="4203348" flipH="1">
              <a:off x="-113085" y="4307970"/>
              <a:ext cx="2524174" cy="2145200"/>
            </a:xfrm>
            <a:prstGeom prst="rect">
              <a:avLst/>
            </a:prstGeom>
          </p:spPr>
        </p:pic>
        <p:pic>
          <p:nvPicPr>
            <p:cNvPr id="10" name="Picture 9">
              <a:extLst>
                <a:ext uri="{FF2B5EF4-FFF2-40B4-BE49-F238E27FC236}">
                  <a16:creationId xmlns:a16="http://schemas.microsoft.com/office/drawing/2014/main" id="{42002335-8091-F165-6C64-2DE14B834519}"/>
                </a:ext>
              </a:extLst>
            </p:cNvPr>
            <p:cNvPicPr>
              <a:picLocks noChangeAspect="1"/>
            </p:cNvPicPr>
            <p:nvPr/>
          </p:nvPicPr>
          <p:blipFill>
            <a:blip r:embed="rId11" cstate="print">
              <a:extLst>
                <a:ext uri="{28A0092B-C50C-407E-A947-70E740481C1C}">
                  <a14:useLocalDpi xmlns:a14="http://schemas.microsoft.com/office/drawing/2010/main"/>
                </a:ext>
              </a:extLst>
            </a:blip>
            <a:srcRect/>
            <a:stretch>
              <a:fillRect/>
            </a:stretch>
          </p:blipFill>
          <p:spPr>
            <a:xfrm rot="16200000">
              <a:off x="360100" y="2565858"/>
              <a:ext cx="4310375" cy="3837327"/>
            </a:xfrm>
            <a:prstGeom prst="rect">
              <a:avLst/>
            </a:prstGeom>
          </p:spPr>
        </p:pic>
      </p:grpSp>
      <p:pic>
        <p:nvPicPr>
          <p:cNvPr id="18" name="Picture 17">
            <a:extLst>
              <a:ext uri="{FF2B5EF4-FFF2-40B4-BE49-F238E27FC236}">
                <a16:creationId xmlns:a16="http://schemas.microsoft.com/office/drawing/2014/main" id="{5830B174-181A-CA61-1EE1-F6B55463A232}"/>
              </a:ext>
            </a:extLst>
          </p:cNvPr>
          <p:cNvPicPr>
            <a:picLocks noChangeAspect="1"/>
          </p:cNvPicPr>
          <p:nvPr/>
        </p:nvPicPr>
        <p:blipFill>
          <a:blip r:embed="rId12" cstate="print">
            <a:extLst>
              <a:ext uri="{28A0092B-C50C-407E-A947-70E740481C1C}">
                <a14:useLocalDpi xmlns:a14="http://schemas.microsoft.com/office/drawing/2010/main"/>
              </a:ext>
            </a:extLst>
          </a:blip>
          <a:srcRect/>
          <a:stretch>
            <a:fillRect/>
          </a:stretch>
        </p:blipFill>
        <p:spPr>
          <a:xfrm>
            <a:off x="6003110" y="460859"/>
            <a:ext cx="2042132" cy="1897482"/>
          </a:xfrm>
          <a:prstGeom prst="rect">
            <a:avLst/>
          </a:prstGeom>
        </p:spPr>
      </p:pic>
      <p:pic>
        <p:nvPicPr>
          <p:cNvPr id="31" name="Picture 30">
            <a:extLst>
              <a:ext uri="{FF2B5EF4-FFF2-40B4-BE49-F238E27FC236}">
                <a16:creationId xmlns:a16="http://schemas.microsoft.com/office/drawing/2014/main" id="{309C9198-FA6E-6F75-2BBF-E8A887FC46BE}"/>
              </a:ext>
            </a:extLst>
          </p:cNvPr>
          <p:cNvPicPr>
            <a:picLocks noChangeAspect="1"/>
          </p:cNvPicPr>
          <p:nvPr/>
        </p:nvPicPr>
        <p:blipFill>
          <a:blip r:embed="rId13" cstate="print">
            <a:extLst>
              <a:ext uri="{28A0092B-C50C-407E-A947-70E740481C1C}">
                <a14:useLocalDpi xmlns:a14="http://schemas.microsoft.com/office/drawing/2010/main"/>
              </a:ext>
            </a:extLst>
          </a:blip>
          <a:srcRect/>
          <a:stretch>
            <a:fillRect/>
          </a:stretch>
        </p:blipFill>
        <p:spPr>
          <a:xfrm>
            <a:off x="7413438" y="-459018"/>
            <a:ext cx="4528865" cy="5576704"/>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par>
                                    <p:cTn id="8" presetID="2" presetClass="entr" presetSubtype="4" accel="31250" fill="hold" nodeType="withEffect" p14:presetBounceEnd="31250">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14:bounceEnd="31250">
                                          <p:cBhvr additive="base">
                                            <p:cTn id="10" dur="1600" fill="hold"/>
                                            <p:tgtEl>
                                              <p:spTgt spid="5"/>
                                            </p:tgtEl>
                                            <p:attrNameLst>
                                              <p:attrName>ppt_x</p:attrName>
                                            </p:attrNameLst>
                                          </p:cBhvr>
                                          <p:tavLst>
                                            <p:tav tm="0">
                                              <p:val>
                                                <p:strVal val="#ppt_x"/>
                                              </p:val>
                                            </p:tav>
                                            <p:tav tm="100000">
                                              <p:val>
                                                <p:strVal val="#ppt_x"/>
                                              </p:val>
                                            </p:tav>
                                          </p:tavLst>
                                        </p:anim>
                                        <p:anim calcmode="lin" valueType="num" p14:bounceEnd="31250">
                                          <p:cBhvr additive="base">
                                            <p:cTn id="11" dur="16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1000"/>
                                            <p:tgtEl>
                                              <p:spTgt spid="2"/>
                                            </p:tgtEl>
                                          </p:cBhvr>
                                        </p:animEffect>
                                      </p:childTnLst>
                                    </p:cTn>
                                  </p:par>
                                  <p:par>
                                    <p:cTn id="17" presetID="2" presetClass="entr" presetSubtype="2" accel="31250" fill="hold" nodeType="withEffect" p14:presetBounceEnd="31250">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14:bounceEnd="31250">
                                          <p:cBhvr additive="base">
                                            <p:cTn id="19" dur="1600" fill="hold"/>
                                            <p:tgtEl>
                                              <p:spTgt spid="18"/>
                                            </p:tgtEl>
                                            <p:attrNameLst>
                                              <p:attrName>ppt_x</p:attrName>
                                            </p:attrNameLst>
                                          </p:cBhvr>
                                          <p:tavLst>
                                            <p:tav tm="0">
                                              <p:val>
                                                <p:strVal val="1+#ppt_w/2"/>
                                              </p:val>
                                            </p:tav>
                                            <p:tav tm="100000">
                                              <p:val>
                                                <p:strVal val="#ppt_x"/>
                                              </p:val>
                                            </p:tav>
                                          </p:tavLst>
                                        </p:anim>
                                        <p:anim calcmode="lin" valueType="num" p14:bounceEnd="31250">
                                          <p:cBhvr additive="base">
                                            <p:cTn id="20" dur="1600" fill="hold"/>
                                            <p:tgtEl>
                                              <p:spTgt spid="18"/>
                                            </p:tgtEl>
                                            <p:attrNameLst>
                                              <p:attrName>ppt_y</p:attrName>
                                            </p:attrNameLst>
                                          </p:cBhvr>
                                          <p:tavLst>
                                            <p:tav tm="0">
                                              <p:val>
                                                <p:strVal val="#ppt_y"/>
                                              </p:val>
                                            </p:tav>
                                            <p:tav tm="100000">
                                              <p:val>
                                                <p:strVal val="#ppt_y"/>
                                              </p:val>
                                            </p:tav>
                                          </p:tavLst>
                                        </p:anim>
                                      </p:childTnLst>
                                    </p:cTn>
                                  </p:par>
                                  <p:par>
                                    <p:cTn id="21" presetID="2" presetClass="entr" presetSubtype="2" accel="31250" fill="hold" nodeType="withEffect" p14:presetBounceEnd="31250">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14:bounceEnd="31250">
                                          <p:cBhvr additive="base">
                                            <p:cTn id="23" dur="1600" fill="hold"/>
                                            <p:tgtEl>
                                              <p:spTgt spid="31"/>
                                            </p:tgtEl>
                                            <p:attrNameLst>
                                              <p:attrName>ppt_x</p:attrName>
                                            </p:attrNameLst>
                                          </p:cBhvr>
                                          <p:tavLst>
                                            <p:tav tm="0">
                                              <p:val>
                                                <p:strVal val="1+#ppt_w/2"/>
                                              </p:val>
                                            </p:tav>
                                            <p:tav tm="100000">
                                              <p:val>
                                                <p:strVal val="#ppt_x"/>
                                              </p:val>
                                            </p:tav>
                                          </p:tavLst>
                                        </p:anim>
                                        <p:anim calcmode="lin" valueType="num" p14:bounceEnd="31250">
                                          <p:cBhvr additive="base">
                                            <p:cTn id="24" dur="1600" fill="hold"/>
                                            <p:tgtEl>
                                              <p:spTgt spid="31"/>
                                            </p:tgtEl>
                                            <p:attrNameLst>
                                              <p:attrName>ppt_y</p:attrName>
                                            </p:attrNameLst>
                                          </p:cBhvr>
                                          <p:tavLst>
                                            <p:tav tm="0">
                                              <p:val>
                                                <p:strVal val="#ppt_y"/>
                                              </p:val>
                                            </p:tav>
                                            <p:tav tm="100000">
                                              <p:val>
                                                <p:strVal val="#ppt_y"/>
                                              </p:val>
                                            </p:tav>
                                          </p:tavLst>
                                        </p:anim>
                                      </p:childTnLst>
                                    </p:cTn>
                                  </p:par>
                                </p:childTnLst>
                              </p:cTn>
                            </p:par>
                            <p:par>
                              <p:cTn id="25" fill="hold">
                                <p:stCondLst>
                                  <p:cond delay="1600"/>
                                </p:stCondLst>
                                <p:childTnLst>
                                  <p:par>
                                    <p:cTn id="26" presetID="26" presetClass="emph" presetSubtype="0" fill="hold" nodeType="afterEffect">
                                      <p:stCondLst>
                                        <p:cond delay="0"/>
                                      </p:stCondLst>
                                      <p:childTnLst>
                                        <p:animEffect transition="out" filter="fade">
                                          <p:cBhvr>
                                            <p:cTn id="27" dur="1600" tmFilter="0, 0; .2, .5; .8, .5; 1, 0"/>
                                            <p:tgtEl>
                                              <p:spTgt spid="18"/>
                                            </p:tgtEl>
                                          </p:cBhvr>
                                        </p:animEffect>
                                        <p:animScale>
                                          <p:cBhvr>
                                            <p:cTn id="28" dur="800" autoRev="1" fill="hold"/>
                                            <p:tgtEl>
                                              <p:spTgt spid="18"/>
                                            </p:tgtEl>
                                          </p:cBhvr>
                                          <p:by x="105000" y="105000"/>
                                        </p:animScale>
                                      </p:childTnLst>
                                    </p:cTn>
                                  </p:par>
                                </p:childTnLst>
                              </p:cTn>
                            </p:par>
                            <p:par>
                              <p:cTn id="29" fill="hold">
                                <p:stCondLst>
                                  <p:cond delay="3200"/>
                                </p:stCondLst>
                                <p:childTnLst>
                                  <p:par>
                                    <p:cTn id="30" presetID="26" presetClass="emph" presetSubtype="0" fill="hold" nodeType="afterEffect">
                                      <p:stCondLst>
                                        <p:cond delay="0"/>
                                      </p:stCondLst>
                                      <p:childTnLst>
                                        <p:animEffect transition="out" filter="fade">
                                          <p:cBhvr>
                                            <p:cTn id="31" dur="1600" tmFilter="0, 0; .2, .5; .8, .5; 1, 0"/>
                                            <p:tgtEl>
                                              <p:spTgt spid="18"/>
                                            </p:tgtEl>
                                          </p:cBhvr>
                                        </p:animEffect>
                                        <p:animScale>
                                          <p:cBhvr>
                                            <p:cTn id="32" dur="800" autoRev="1" fill="hold"/>
                                            <p:tgtEl>
                                              <p:spTgt spid="18"/>
                                            </p:tgtEl>
                                          </p:cBhvr>
                                          <p:by x="105000" y="105000"/>
                                        </p:animScale>
                                      </p:childTnLst>
                                    </p:cTn>
                                  </p:par>
                                </p:childTnLst>
                              </p:cTn>
                            </p:par>
                            <p:par>
                              <p:cTn id="33" fill="hold">
                                <p:stCondLst>
                                  <p:cond delay="4800"/>
                                </p:stCondLst>
                                <p:childTnLst>
                                  <p:par>
                                    <p:cTn id="34" presetID="26" presetClass="emph" presetSubtype="0" fill="hold" nodeType="afterEffect">
                                      <p:stCondLst>
                                        <p:cond delay="0"/>
                                      </p:stCondLst>
                                      <p:childTnLst>
                                        <p:animEffect transition="out" filter="fade">
                                          <p:cBhvr>
                                            <p:cTn id="35" dur="1600" tmFilter="0, 0; .2, .5; .8, .5; 1, 0"/>
                                            <p:tgtEl>
                                              <p:spTgt spid="18"/>
                                            </p:tgtEl>
                                          </p:cBhvr>
                                        </p:animEffect>
                                        <p:animScale>
                                          <p:cBhvr>
                                            <p:cTn id="36" dur="800" autoRev="1"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 grpId="0"/>
        </p:bld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1000"/>
                                            <p:tgtEl>
                                              <p:spTgt spid="17"/>
                                            </p:tgtEl>
                                          </p:cBhvr>
                                        </p:animEffect>
                                      </p:childTnLst>
                                    </p:cTn>
                                  </p:par>
                                  <p:par>
                                    <p:cTn id="8" presetID="2" presetClass="entr" presetSubtype="4" accel="3125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600" fill="hold"/>
                                            <p:tgtEl>
                                              <p:spTgt spid="5"/>
                                            </p:tgtEl>
                                            <p:attrNameLst>
                                              <p:attrName>ppt_x</p:attrName>
                                            </p:attrNameLst>
                                          </p:cBhvr>
                                          <p:tavLst>
                                            <p:tav tm="0">
                                              <p:val>
                                                <p:strVal val="#ppt_x"/>
                                              </p:val>
                                            </p:tav>
                                            <p:tav tm="100000">
                                              <p:val>
                                                <p:strVal val="#ppt_x"/>
                                              </p:val>
                                            </p:tav>
                                          </p:tavLst>
                                        </p:anim>
                                        <p:anim calcmode="lin" valueType="num">
                                          <p:cBhvr additive="base">
                                            <p:cTn id="11" dur="16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fade">
                                          <p:cBhvr>
                                            <p:cTn id="16" dur="1000"/>
                                            <p:tgtEl>
                                              <p:spTgt spid="2"/>
                                            </p:tgtEl>
                                          </p:cBhvr>
                                        </p:animEffect>
                                      </p:childTnLst>
                                    </p:cTn>
                                  </p:par>
                                  <p:par>
                                    <p:cTn id="17" presetID="2" presetClass="entr" presetSubtype="2" accel="31250" fill="hold" nodeType="withEffect">
                                      <p:stCondLst>
                                        <p:cond delay="0"/>
                                      </p:stCondLst>
                                      <p:childTnLst>
                                        <p:set>
                                          <p:cBhvr>
                                            <p:cTn id="18" dur="1" fill="hold">
                                              <p:stCondLst>
                                                <p:cond delay="0"/>
                                              </p:stCondLst>
                                            </p:cTn>
                                            <p:tgtEl>
                                              <p:spTgt spid="18"/>
                                            </p:tgtEl>
                                            <p:attrNameLst>
                                              <p:attrName>style.visibility</p:attrName>
                                            </p:attrNameLst>
                                          </p:cBhvr>
                                          <p:to>
                                            <p:strVal val="visible"/>
                                          </p:to>
                                        </p:set>
                                        <p:anim calcmode="lin" valueType="num">
                                          <p:cBhvr additive="base">
                                            <p:cTn id="19" dur="1600" fill="hold"/>
                                            <p:tgtEl>
                                              <p:spTgt spid="18"/>
                                            </p:tgtEl>
                                            <p:attrNameLst>
                                              <p:attrName>ppt_x</p:attrName>
                                            </p:attrNameLst>
                                          </p:cBhvr>
                                          <p:tavLst>
                                            <p:tav tm="0">
                                              <p:val>
                                                <p:strVal val="1+#ppt_w/2"/>
                                              </p:val>
                                            </p:tav>
                                            <p:tav tm="100000">
                                              <p:val>
                                                <p:strVal val="#ppt_x"/>
                                              </p:val>
                                            </p:tav>
                                          </p:tavLst>
                                        </p:anim>
                                        <p:anim calcmode="lin" valueType="num">
                                          <p:cBhvr additive="base">
                                            <p:cTn id="20" dur="1600" fill="hold"/>
                                            <p:tgtEl>
                                              <p:spTgt spid="18"/>
                                            </p:tgtEl>
                                            <p:attrNameLst>
                                              <p:attrName>ppt_y</p:attrName>
                                            </p:attrNameLst>
                                          </p:cBhvr>
                                          <p:tavLst>
                                            <p:tav tm="0">
                                              <p:val>
                                                <p:strVal val="#ppt_y"/>
                                              </p:val>
                                            </p:tav>
                                            <p:tav tm="100000">
                                              <p:val>
                                                <p:strVal val="#ppt_y"/>
                                              </p:val>
                                            </p:tav>
                                          </p:tavLst>
                                        </p:anim>
                                      </p:childTnLst>
                                    </p:cTn>
                                  </p:par>
                                  <p:par>
                                    <p:cTn id="21" presetID="2" presetClass="entr" presetSubtype="2" accel="31250" fill="hold" nodeType="with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1600" fill="hold"/>
                                            <p:tgtEl>
                                              <p:spTgt spid="31"/>
                                            </p:tgtEl>
                                            <p:attrNameLst>
                                              <p:attrName>ppt_x</p:attrName>
                                            </p:attrNameLst>
                                          </p:cBhvr>
                                          <p:tavLst>
                                            <p:tav tm="0">
                                              <p:val>
                                                <p:strVal val="1+#ppt_w/2"/>
                                              </p:val>
                                            </p:tav>
                                            <p:tav tm="100000">
                                              <p:val>
                                                <p:strVal val="#ppt_x"/>
                                              </p:val>
                                            </p:tav>
                                          </p:tavLst>
                                        </p:anim>
                                        <p:anim calcmode="lin" valueType="num">
                                          <p:cBhvr additive="base">
                                            <p:cTn id="24" dur="1600" fill="hold"/>
                                            <p:tgtEl>
                                              <p:spTgt spid="31"/>
                                            </p:tgtEl>
                                            <p:attrNameLst>
                                              <p:attrName>ppt_y</p:attrName>
                                            </p:attrNameLst>
                                          </p:cBhvr>
                                          <p:tavLst>
                                            <p:tav tm="0">
                                              <p:val>
                                                <p:strVal val="#ppt_y"/>
                                              </p:val>
                                            </p:tav>
                                            <p:tav tm="100000">
                                              <p:val>
                                                <p:strVal val="#ppt_y"/>
                                              </p:val>
                                            </p:tav>
                                          </p:tavLst>
                                        </p:anim>
                                      </p:childTnLst>
                                    </p:cTn>
                                  </p:par>
                                </p:childTnLst>
                              </p:cTn>
                            </p:par>
                            <p:par>
                              <p:cTn id="25" fill="hold">
                                <p:stCondLst>
                                  <p:cond delay="1600"/>
                                </p:stCondLst>
                                <p:childTnLst>
                                  <p:par>
                                    <p:cTn id="26" presetID="26" presetClass="emph" presetSubtype="0" fill="hold" nodeType="afterEffect">
                                      <p:stCondLst>
                                        <p:cond delay="0"/>
                                      </p:stCondLst>
                                      <p:childTnLst>
                                        <p:animEffect transition="out" filter="fade">
                                          <p:cBhvr>
                                            <p:cTn id="27" dur="1600" tmFilter="0, 0; .2, .5; .8, .5; 1, 0"/>
                                            <p:tgtEl>
                                              <p:spTgt spid="18"/>
                                            </p:tgtEl>
                                          </p:cBhvr>
                                        </p:animEffect>
                                        <p:animScale>
                                          <p:cBhvr>
                                            <p:cTn id="28" dur="800" autoRev="1" fill="hold"/>
                                            <p:tgtEl>
                                              <p:spTgt spid="18"/>
                                            </p:tgtEl>
                                          </p:cBhvr>
                                          <p:by x="105000" y="105000"/>
                                        </p:animScale>
                                      </p:childTnLst>
                                    </p:cTn>
                                  </p:par>
                                </p:childTnLst>
                              </p:cTn>
                            </p:par>
                            <p:par>
                              <p:cTn id="29" fill="hold">
                                <p:stCondLst>
                                  <p:cond delay="3200"/>
                                </p:stCondLst>
                                <p:childTnLst>
                                  <p:par>
                                    <p:cTn id="30" presetID="26" presetClass="emph" presetSubtype="0" fill="hold" nodeType="afterEffect">
                                      <p:stCondLst>
                                        <p:cond delay="0"/>
                                      </p:stCondLst>
                                      <p:childTnLst>
                                        <p:animEffect transition="out" filter="fade">
                                          <p:cBhvr>
                                            <p:cTn id="31" dur="1600" tmFilter="0, 0; .2, .5; .8, .5; 1, 0"/>
                                            <p:tgtEl>
                                              <p:spTgt spid="18"/>
                                            </p:tgtEl>
                                          </p:cBhvr>
                                        </p:animEffect>
                                        <p:animScale>
                                          <p:cBhvr>
                                            <p:cTn id="32" dur="800" autoRev="1" fill="hold"/>
                                            <p:tgtEl>
                                              <p:spTgt spid="18"/>
                                            </p:tgtEl>
                                          </p:cBhvr>
                                          <p:by x="105000" y="105000"/>
                                        </p:animScale>
                                      </p:childTnLst>
                                    </p:cTn>
                                  </p:par>
                                </p:childTnLst>
                              </p:cTn>
                            </p:par>
                            <p:par>
                              <p:cTn id="33" fill="hold">
                                <p:stCondLst>
                                  <p:cond delay="4800"/>
                                </p:stCondLst>
                                <p:childTnLst>
                                  <p:par>
                                    <p:cTn id="34" presetID="26" presetClass="emph" presetSubtype="0" fill="hold" nodeType="afterEffect">
                                      <p:stCondLst>
                                        <p:cond delay="0"/>
                                      </p:stCondLst>
                                      <p:childTnLst>
                                        <p:animEffect transition="out" filter="fade">
                                          <p:cBhvr>
                                            <p:cTn id="35" dur="1600" tmFilter="0, 0; .2, .5; .8, .5; 1, 0"/>
                                            <p:tgtEl>
                                              <p:spTgt spid="18"/>
                                            </p:tgtEl>
                                          </p:cBhvr>
                                        </p:animEffect>
                                        <p:animScale>
                                          <p:cBhvr>
                                            <p:cTn id="36" dur="800" autoRev="1"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 grpId="0"/>
        </p:bldLst>
      </p:timing>
    </mc:Fallback>
  </mc:AlternateContent>
</p:sld>
</file>

<file path=ppt/theme/theme1.xml><?xml version="1.0" encoding="utf-8"?>
<a:theme xmlns:a="http://schemas.openxmlformats.org/drawingml/2006/main" name="3_Office Theme">
  <a:themeElements>
    <a:clrScheme name="Unifrog trio">
      <a:dk1>
        <a:sysClr val="windowText" lastClr="000000"/>
      </a:dk1>
      <a:lt1>
        <a:sysClr val="window" lastClr="FFFFFF"/>
      </a:lt1>
      <a:dk2>
        <a:srgbClr val="44546A"/>
      </a:dk2>
      <a:lt2>
        <a:srgbClr val="E7E6E6"/>
      </a:lt2>
      <a:accent1>
        <a:srgbClr val="33CC99"/>
      </a:accent1>
      <a:accent2>
        <a:srgbClr val="4BC7C8"/>
      </a:accent2>
      <a:accent3>
        <a:srgbClr val="FF7901"/>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Office Theme">
  <a:themeElements>
    <a:clrScheme name="Unifrog trio">
      <a:dk1>
        <a:sysClr val="windowText" lastClr="000000"/>
      </a:dk1>
      <a:lt1>
        <a:sysClr val="window" lastClr="FFFFFF"/>
      </a:lt1>
      <a:dk2>
        <a:srgbClr val="44546A"/>
      </a:dk2>
      <a:lt2>
        <a:srgbClr val="E7E6E6"/>
      </a:lt2>
      <a:accent1>
        <a:srgbClr val="33CC99"/>
      </a:accent1>
      <a:accent2>
        <a:srgbClr val="4BC7C8"/>
      </a:accent2>
      <a:accent3>
        <a:srgbClr val="FF7901"/>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7195</TotalTime>
  <Words>3473</Words>
  <Application>Microsoft Office PowerPoint</Application>
  <PresentationFormat>Widescreen</PresentationFormat>
  <Paragraphs>486</Paragraphs>
  <Slides>34</Slides>
  <Notes>33</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34</vt:i4>
      </vt:variant>
    </vt:vector>
  </HeadingPairs>
  <TitlesOfParts>
    <vt:vector size="46" baseType="lpstr">
      <vt:lpstr>Abadi</vt:lpstr>
      <vt:lpstr>Aptos</vt:lpstr>
      <vt:lpstr>Arial</vt:lpstr>
      <vt:lpstr>Calibri</vt:lpstr>
      <vt:lpstr>Calibri Light</vt:lpstr>
      <vt:lpstr>MV Boli</vt:lpstr>
      <vt:lpstr>Open Sans</vt:lpstr>
      <vt:lpstr>Open Sans</vt:lpstr>
      <vt:lpstr>Segoe UI</vt:lpstr>
      <vt:lpstr>3_Office Theme</vt:lpstr>
      <vt:lpstr>4_Office Theme</vt:lpstr>
      <vt:lpstr>Office Theme</vt:lpstr>
      <vt:lpstr>PowerPoint Presentation</vt:lpstr>
      <vt:lpstr>Teacher slide – creating a safe learning environment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Suggested reads: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Emily Adkins</dc:creator>
  <cp:lastModifiedBy>Joe Gask</cp:lastModifiedBy>
  <cp:revision>116</cp:revision>
  <dcterms:created xsi:type="dcterms:W3CDTF">2024-09-04T08:37:01Z</dcterms:created>
  <dcterms:modified xsi:type="dcterms:W3CDTF">2026-08-27T09:30:46Z</dcterms:modified>
</cp:coreProperties>
</file>